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8"/>
  </p:notesMasterIdLst>
  <p:sldIdLst>
    <p:sldId id="256" r:id="rId8"/>
    <p:sldId id="257" r:id="rId9"/>
    <p:sldId id="258" r:id="rId10"/>
    <p:sldId id="266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D52E3-9DD1-4626-ABAE-73C5077D2AEA}" v="7" dt="2025-08-22T16:51:3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3392" autoAdjust="0"/>
  </p:normalViewPr>
  <p:slideViewPr>
    <p:cSldViewPr snapToGrid="0">
      <p:cViewPr varScale="1">
        <p:scale>
          <a:sx n="131" d="100"/>
          <a:sy n="13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F0CA3-C38F-4723-AB56-2D171A16F32B}" type="datetimeFigureOut">
              <a:rPr lang="es-AR" smtClean="0"/>
              <a:t>22/8/25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7B612-2A93-47AF-9D30-F92A92A381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893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s-AR" sz="1200" b="0" strike="noStrike" spc="-1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s-AR">
                <a:solidFill>
                  <a:schemeClr val="bg1"/>
                </a:solidFill>
              </a:rPr>
              <a:t>La relación con el cliente sigue siendo reactiva. No se aprovechan los datos de sus transacciones ni su localización para ofrecerle ayuda, promociones personalizados o productos de manera reactiva. Esto implica perder oportunidades valiosas de </a:t>
            </a:r>
            <a:r>
              <a:rPr lang="es-AR" err="1">
                <a:solidFill>
                  <a:schemeClr val="bg1"/>
                </a:solidFill>
              </a:rPr>
              <a:t>engagement</a:t>
            </a:r>
            <a:r>
              <a:rPr lang="es-AR">
                <a:solidFill>
                  <a:schemeClr val="bg1"/>
                </a:solidFill>
              </a:rPr>
              <a:t>, conversión y fidelización.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chemeClr val="bg1"/>
                </a:solidFill>
              </a:rPr>
              <a:t>Mediante </a:t>
            </a:r>
            <a:r>
              <a:rPr lang="es-ES" err="1">
                <a:solidFill>
                  <a:schemeClr val="bg1"/>
                </a:solidFill>
              </a:rPr>
              <a:t>GenAI</a:t>
            </a:r>
            <a:r>
              <a:rPr lang="es-ES">
                <a:solidFill>
                  <a:schemeClr val="bg1"/>
                </a:solidFill>
              </a:rPr>
              <a:t> podemos transformar los domicilios normalizados de nuestros clientes en coordenadas de geolocalización, lo que nos permitirá identificar a quienes se encuentren cerca de locales específicos y activar promociones basadas en la proximidad. Con ello, mejoraremos la experiencia del cliente ofreciendo propuestas relevantes según su uso, interacción y comportamiento, además de personalizar cada contacto respetando su voz y tono. Esta capacidad no solo habilita un nuevo canal de fidelización más efectivo y personalizado, sino que también optimiza el gasto promocional al dirigir las acciones hacia los clientes más adecuados en cada momento.</a:t>
            </a:r>
            <a:endParaRPr lang="es-AR" sz="1200" b="0" strike="noStrike" spc="-1">
              <a:solidFill>
                <a:schemeClr val="bg1"/>
              </a:solidFill>
              <a:latin typeface="Arial"/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46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Mejora en el </a:t>
            </a:r>
            <a:r>
              <a:rPr lang="es-ES" b="1" dirty="0" err="1"/>
              <a:t>revenue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Generalmente, las iniciativas de personalización logran entre </a:t>
            </a:r>
            <a:r>
              <a:rPr lang="es-ES" b="1" dirty="0"/>
              <a:t>10% y 20% de incremento en ingresos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(Fuente: estudios de McKinsey y BCG sobre personalización en </a:t>
            </a:r>
            <a:r>
              <a:rPr lang="es-ES" dirty="0" err="1"/>
              <a:t>retail</a:t>
            </a:r>
            <a:r>
              <a:rPr lang="es-ES" dirty="0"/>
              <a:t> y banca digital).</a:t>
            </a:r>
          </a:p>
          <a:p>
            <a:r>
              <a:rPr lang="es-ES" b="1" dirty="0"/>
              <a:t>Mayor interacción con clientes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Los incentivos personalizados pueden aumentar la interacción/</a:t>
            </a:r>
            <a:r>
              <a:rPr lang="es-ES" dirty="0" err="1"/>
              <a:t>engagement</a:t>
            </a:r>
            <a:r>
              <a:rPr lang="es-ES" dirty="0"/>
              <a:t> en un rango de </a:t>
            </a:r>
            <a:r>
              <a:rPr lang="es-ES" b="1" dirty="0"/>
              <a:t>15% a 30%</a:t>
            </a:r>
            <a:r>
              <a:rPr lang="es-ES" dirty="0"/>
              <a:t> respecto a campañas genéricas.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7B612-2A93-47AF-9D30-F92A92A38105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865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9"/>
          <p:cNvPicPr/>
          <p:nvPr/>
        </p:nvPicPr>
        <p:blipFill>
          <a:blip r:embed="rId14"/>
          <a:stretch/>
        </p:blipFill>
        <p:spPr>
          <a:xfrm>
            <a:off x="5641200" y="205200"/>
            <a:ext cx="879480" cy="171360"/>
          </a:xfrm>
          <a:prstGeom prst="rect">
            <a:avLst/>
          </a:prstGeom>
          <a:ln w="0">
            <a:noFill/>
          </a:ln>
        </p:spPr>
      </p:pic>
      <p:pic>
        <p:nvPicPr>
          <p:cNvPr id="8" name="Imagen 4"/>
          <p:cNvPicPr/>
          <p:nvPr/>
        </p:nvPicPr>
        <p:blipFill>
          <a:blip r:embed="rId15"/>
          <a:srcRect t="15077" b="817"/>
          <a:stretch/>
        </p:blipFill>
        <p:spPr>
          <a:xfrm>
            <a:off x="-38880" y="0"/>
            <a:ext cx="1223028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3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6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39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5"/>
          <p:cNvPicPr/>
          <p:nvPr/>
        </p:nvPicPr>
        <p:blipFill>
          <a:blip r:embed="rId14"/>
          <a:srcRect b="9129"/>
          <a:stretch/>
        </p:blipFill>
        <p:spPr>
          <a:xfrm>
            <a:off x="0" y="1555200"/>
            <a:ext cx="12191760" cy="3723120"/>
          </a:xfrm>
          <a:prstGeom prst="rect">
            <a:avLst/>
          </a:prstGeom>
          <a:ln w="0">
            <a:noFill/>
          </a:ln>
        </p:spPr>
      </p:pic>
      <p:pic>
        <p:nvPicPr>
          <p:cNvPr id="44" name="Gráfico 6"/>
          <p:cNvPicPr/>
          <p:nvPr/>
        </p:nvPicPr>
        <p:blipFill>
          <a:blip r:embed="rId15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45" name="Gráfico 7"/>
          <p:cNvPicPr/>
          <p:nvPr/>
        </p:nvPicPr>
        <p:blipFill>
          <a:blip r:embed="rId16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7;p32"/>
          <p:cNvPicPr/>
          <p:nvPr/>
        </p:nvPicPr>
        <p:blipFill>
          <a:blip r:embed="rId17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47" name="Rectángulo 9"/>
          <p:cNvSpPr/>
          <p:nvPr/>
        </p:nvSpPr>
        <p:spPr>
          <a:xfrm>
            <a:off x="0" y="351000"/>
            <a:ext cx="12191760" cy="6419520"/>
          </a:xfrm>
          <a:prstGeom prst="rect">
            <a:avLst/>
          </a:prstGeom>
          <a:solidFill>
            <a:srgbClr val="3D00A9">
              <a:alpha val="55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4"/>
          <p:cNvPicPr/>
          <p:nvPr/>
        </p:nvPicPr>
        <p:blipFill>
          <a:blip r:embed="rId14"/>
          <a:srcRect t="8517"/>
          <a:stretch/>
        </p:blipFill>
        <p:spPr>
          <a:xfrm>
            <a:off x="2807640" y="567360"/>
            <a:ext cx="9384120" cy="5723280"/>
          </a:xfrm>
          <a:prstGeom prst="rect">
            <a:avLst/>
          </a:prstGeom>
          <a:ln w="0">
            <a:noFill/>
          </a:ln>
        </p:spPr>
      </p:pic>
      <p:pic>
        <p:nvPicPr>
          <p:cNvPr id="87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89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5"/>
          <p:cNvPicPr/>
          <p:nvPr/>
        </p:nvPicPr>
        <p:blipFill>
          <a:blip r:embed="rId14"/>
          <a:stretch/>
        </p:blipFill>
        <p:spPr>
          <a:xfrm>
            <a:off x="914400" y="0"/>
            <a:ext cx="1032480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Gráfico 3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31" name="Rectángulo 7"/>
          <p:cNvSpPr/>
          <p:nvPr/>
        </p:nvSpPr>
        <p:spPr>
          <a:xfrm>
            <a:off x="-19080" y="351000"/>
            <a:ext cx="12191760" cy="6506640"/>
          </a:xfrm>
          <a:prstGeom prst="rect">
            <a:avLst/>
          </a:prstGeom>
          <a:solidFill>
            <a:srgbClr val="28095E">
              <a:alpha val="57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n 4"/>
          <p:cNvPicPr/>
          <p:nvPr/>
        </p:nvPicPr>
        <p:blipFill>
          <a:blip r:embed="rId14"/>
          <a:srcRect t="3235" b="3143"/>
          <a:stretch/>
        </p:blipFill>
        <p:spPr>
          <a:xfrm>
            <a:off x="-11520" y="0"/>
            <a:ext cx="12203280" cy="6857640"/>
          </a:xfrm>
          <a:prstGeom prst="rect">
            <a:avLst/>
          </a:prstGeom>
          <a:ln w="0">
            <a:noFill/>
          </a:ln>
        </p:spPr>
      </p:pic>
      <p:pic>
        <p:nvPicPr>
          <p:cNvPr id="171" name="Gráfico 5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173" name="Rectángulo 1"/>
          <p:cNvSpPr/>
          <p:nvPr/>
        </p:nvSpPr>
        <p:spPr>
          <a:xfrm>
            <a:off x="10820520" y="1864080"/>
            <a:ext cx="878760" cy="3317400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ángulo 7"/>
          <p:cNvSpPr/>
          <p:nvPr/>
        </p:nvSpPr>
        <p:spPr>
          <a:xfrm>
            <a:off x="0" y="351000"/>
            <a:ext cx="12191760" cy="6506640"/>
          </a:xfrm>
          <a:prstGeom prst="rect">
            <a:avLst/>
          </a:prstGeom>
          <a:solidFill>
            <a:srgbClr val="3D00A9">
              <a:alpha val="50000"/>
            </a:srgb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ángulo 8"/>
          <p:cNvSpPr/>
          <p:nvPr/>
        </p:nvSpPr>
        <p:spPr>
          <a:xfrm>
            <a:off x="6095880" y="351000"/>
            <a:ext cx="6091200" cy="650664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ráfico 2"/>
          <p:cNvPicPr/>
          <p:nvPr/>
        </p:nvPicPr>
        <p:blipFill>
          <a:blip r:embed="rId14"/>
          <a:stretch/>
        </p:blipFill>
        <p:spPr>
          <a:xfrm>
            <a:off x="0" y="6776640"/>
            <a:ext cx="12191760" cy="81000"/>
          </a:xfrm>
          <a:prstGeom prst="rect">
            <a:avLst/>
          </a:prstGeom>
          <a:ln w="0">
            <a:noFill/>
          </a:ln>
        </p:spPr>
      </p:pic>
      <p:pic>
        <p:nvPicPr>
          <p:cNvPr id="215" name="Gráfico 7"/>
          <p:cNvPicPr/>
          <p:nvPr/>
        </p:nvPicPr>
        <p:blipFill>
          <a:blip r:embed="rId15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17;p32"/>
          <p:cNvPicPr/>
          <p:nvPr/>
        </p:nvPicPr>
        <p:blipFill>
          <a:blip r:embed="rId16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ráfico 1"/>
          <p:cNvPicPr/>
          <p:nvPr/>
        </p:nvPicPr>
        <p:blipFill>
          <a:blip r:embed="rId14"/>
          <a:stretch/>
        </p:blipFill>
        <p:spPr>
          <a:xfrm>
            <a:off x="0" y="0"/>
            <a:ext cx="12191760" cy="35064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17;p32"/>
          <p:cNvPicPr/>
          <p:nvPr/>
        </p:nvPicPr>
        <p:blipFill>
          <a:blip r:embed="rId15"/>
          <a:srcRect r="65521" b="13631"/>
          <a:stretch/>
        </p:blipFill>
        <p:spPr>
          <a:xfrm>
            <a:off x="5641200" y="86760"/>
            <a:ext cx="909000" cy="169920"/>
          </a:xfrm>
          <a:prstGeom prst="rect">
            <a:avLst/>
          </a:prstGeom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www.mckinsey.com/capabilities/growth-marketing-and-sales/our-insights/the-value-of-getting-personalization-right-or-wrong-is-multiplying?utm_source=chatgpt.com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5.png"/><Relationship Id="rId21" Type="http://schemas.openxmlformats.org/officeDocument/2006/relationships/image" Target="../media/image38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8" Type="http://schemas.openxmlformats.org/officeDocument/2006/relationships/image" Target="../media/image25.png"/><Relationship Id="rId51" Type="http://schemas.openxmlformats.org/officeDocument/2006/relationships/image" Target="../media/image67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12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7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/>
          <p:nvPr/>
        </p:nvSpPr>
        <p:spPr>
          <a:xfrm>
            <a:off x="1652040" y="2302200"/>
            <a:ext cx="922572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Transformando la fidelización con inteligencia de proximidad y preferencias - PPAY</a:t>
            </a:r>
            <a:endParaRPr lang="es-AR" sz="4000" b="0" strike="noStrike" spc="-1">
              <a:latin typeface="Arial"/>
            </a:endParaRPr>
          </a:p>
        </p:txBody>
      </p:sp>
      <p:pic>
        <p:nvPicPr>
          <p:cNvPr id="297" name="Imagen 6"/>
          <p:cNvPicPr/>
          <p:nvPr/>
        </p:nvPicPr>
        <p:blipFill>
          <a:blip r:embed="rId2"/>
          <a:stretch/>
        </p:blipFill>
        <p:spPr>
          <a:xfrm>
            <a:off x="765000" y="844560"/>
            <a:ext cx="1506960" cy="596520"/>
          </a:xfrm>
          <a:prstGeom prst="rect">
            <a:avLst/>
          </a:prstGeom>
          <a:ln w="0">
            <a:noFill/>
          </a:ln>
        </p:spPr>
      </p:pic>
      <p:pic>
        <p:nvPicPr>
          <p:cNvPr id="298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057B3DC-4680-44D4-9B46-B1E0171F40A8}"/>
              </a:ext>
            </a:extLst>
          </p:cNvPr>
          <p:cNvSpPr/>
          <p:nvPr/>
        </p:nvSpPr>
        <p:spPr>
          <a:xfrm>
            <a:off x="2402173" y="3623175"/>
            <a:ext cx="588628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Conectamos ubicación con experiencias relevantes</a:t>
            </a:r>
            <a:endParaRPr lang="es-AR" sz="200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/>
        </p:nvSpPr>
        <p:spPr>
          <a:xfrm>
            <a:off x="4528800" y="574560"/>
            <a:ext cx="34380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ENTREGABLES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502" name="CuadroTexto 6"/>
          <p:cNvSpPr/>
          <p:nvPr/>
        </p:nvSpPr>
        <p:spPr>
          <a:xfrm>
            <a:off x="559800" y="139212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Código en Github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3" name="CuadroTexto 8"/>
          <p:cNvSpPr/>
          <p:nvPr/>
        </p:nvSpPr>
        <p:spPr>
          <a:xfrm>
            <a:off x="559800" y="191988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Repo compartido con @agmanuelian y @linknot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4" name="CuadroTexto 1"/>
          <p:cNvSpPr/>
          <p:nvPr/>
        </p:nvSpPr>
        <p:spPr>
          <a:xfrm>
            <a:off x="559800" y="2246400"/>
            <a:ext cx="101052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Fecha para último commit: HOY a las 17:30hs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5" name="CuadroTexto 3"/>
          <p:cNvSpPr/>
          <p:nvPr/>
        </p:nvSpPr>
        <p:spPr>
          <a:xfrm>
            <a:off x="559800" y="289908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PPT con video demo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Enviar hasta viernes 18hs a diorio@teco.com.ar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6" name="CuadroTexto 7"/>
          <p:cNvSpPr/>
          <p:nvPr/>
        </p:nvSpPr>
        <p:spPr>
          <a:xfrm>
            <a:off x="559800" y="410580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presencial de equipos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27/11 – 11am - SIT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507" name="CuadroTexto 9"/>
          <p:cNvSpPr/>
          <p:nvPr/>
        </p:nvSpPr>
        <p:spPr>
          <a:xfrm>
            <a:off x="559800" y="5096520"/>
            <a:ext cx="664992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Premiación</a:t>
            </a:r>
            <a:endParaRPr lang="es-AR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Martes 28/11 – 12pm - SIT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0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DESAFIO A RESOLVER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DE8008-8395-DF76-F07F-C3813D9B871B}"/>
              </a:ext>
            </a:extLst>
          </p:cNvPr>
          <p:cNvSpPr txBox="1"/>
          <p:nvPr/>
        </p:nvSpPr>
        <p:spPr>
          <a:xfrm>
            <a:off x="896555" y="2432649"/>
            <a:ext cx="10869875" cy="296748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pc="-1">
                <a:solidFill>
                  <a:schemeClr val="bg1"/>
                </a:solidFill>
              </a:rPr>
              <a:t>❌ Las promociones deben ser más que descuentos: deben ser relevantes, oportunas y cercanas.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Los clientes reciben promociones que no les resultan útiles o no pueden aprovechar según su ubicación.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Bajos índices de conversión y uso de promociones.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spc="-1">
                <a:solidFill>
                  <a:schemeClr val="bg1"/>
                </a:solidFill>
              </a:rPr>
              <a:t>❌ Desperdicio de presupuesto promocional en campañas poco eficientes.</a:t>
            </a:r>
          </a:p>
          <a:p>
            <a:pPr algn="ctr"/>
            <a:r>
              <a:rPr lang="es-AR" sz="1800" b="0" strike="noStrike" spc="-1">
                <a:solidFill>
                  <a:schemeClr val="bg1"/>
                </a:solidFill>
                <a:latin typeface="Arial"/>
              </a:rPr>
              <a:t> </a:t>
            </a:r>
            <a:endParaRPr lang="es-A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n 1" descr="Interfaz de usuario gráfica, Texto&#10;&#10;El contenido generado por IA puede ser incorrecto."/>
          <p:cNvPicPr/>
          <p:nvPr/>
        </p:nvPicPr>
        <p:blipFill>
          <a:blip r:embed="rId3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303" name="Title 1"/>
          <p:cNvSpPr/>
          <p:nvPr/>
        </p:nvSpPr>
        <p:spPr>
          <a:xfrm>
            <a:off x="1168560" y="988560"/>
            <a:ext cx="78174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400" b="1" strike="noStrike" spc="-1">
                <a:solidFill>
                  <a:srgbClr val="FF47AD"/>
                </a:solidFill>
                <a:latin typeface="Pulso"/>
                <a:ea typeface="Roboto"/>
              </a:rPr>
              <a:t>SOLUCIÓN PROPUESTA</a:t>
            </a:r>
            <a:endParaRPr lang="es-AR" sz="4400" b="0" strike="noStrike" spc="-1">
              <a:latin typeface="Arial"/>
            </a:endParaRPr>
          </a:p>
        </p:txBody>
      </p:sp>
      <p:sp>
        <p:nvSpPr>
          <p:cNvPr id="304" name="CuadroTexto 303"/>
          <p:cNvSpPr txBox="1"/>
          <p:nvPr/>
        </p:nvSpPr>
        <p:spPr>
          <a:xfrm>
            <a:off x="540000" y="2340000"/>
            <a:ext cx="11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05" name="CuadroTexto 304"/>
          <p:cNvSpPr txBox="1"/>
          <p:nvPr/>
        </p:nvSpPr>
        <p:spPr>
          <a:xfrm>
            <a:off x="690113" y="2035834"/>
            <a:ext cx="10644995" cy="409244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Usando </a:t>
            </a:r>
            <a:r>
              <a:rPr lang="es-ES" sz="2000" b="1" err="1">
                <a:solidFill>
                  <a:schemeClr val="bg1"/>
                </a:solidFill>
              </a:rPr>
              <a:t>GenAI</a:t>
            </a:r>
            <a:r>
              <a:rPr lang="es-ES" sz="2000">
                <a:solidFill>
                  <a:schemeClr val="bg1"/>
                </a:solidFill>
              </a:rPr>
              <a:t> como acelerador de valor proponemos:</a:t>
            </a:r>
          </a:p>
          <a:p>
            <a:endParaRPr lang="es-ES" b="1">
              <a:solidFill>
                <a:schemeClr val="bg1"/>
              </a:solidFill>
            </a:endParaRPr>
          </a:p>
          <a:p>
            <a:r>
              <a:rPr lang="es-ES" b="1">
                <a:solidFill>
                  <a:schemeClr val="bg1"/>
                </a:solidFill>
              </a:rPr>
              <a:t>Geolocalización inteligente</a:t>
            </a:r>
            <a:r>
              <a:rPr lang="es-ES">
                <a:solidFill>
                  <a:schemeClr val="bg1"/>
                </a:solidFill>
              </a:rPr>
              <a:t>: transformación de domicilios en coordenadas.</a:t>
            </a: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  <a:p>
            <a:r>
              <a:rPr lang="es-ES" b="1">
                <a:solidFill>
                  <a:schemeClr val="bg1"/>
                </a:solidFill>
              </a:rPr>
              <a:t>Proximidad</a:t>
            </a:r>
            <a:r>
              <a:rPr lang="es-ES">
                <a:solidFill>
                  <a:schemeClr val="bg1"/>
                </a:solidFill>
              </a:rPr>
              <a:t>: identificación de clientes cercanos a locales específicos.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Promociones relevantes</a:t>
            </a:r>
            <a:r>
              <a:rPr lang="es-ES">
                <a:solidFill>
                  <a:schemeClr val="bg1"/>
                </a:solidFill>
              </a:rPr>
              <a:t>: activación basada en cercanía, uso e interacción.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Personalización avanzada</a:t>
            </a:r>
            <a:r>
              <a:rPr lang="es-ES">
                <a:solidFill>
                  <a:schemeClr val="bg1"/>
                </a:solidFill>
              </a:rPr>
              <a:t>: voz, tono y comportamiento de cada cliente.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Optimización del gasto</a:t>
            </a:r>
            <a:r>
              <a:rPr lang="es-ES">
                <a:solidFill>
                  <a:schemeClr val="bg1"/>
                </a:solidFill>
              </a:rPr>
              <a:t>: inversión más eficiente y focalizada.</a:t>
            </a:r>
          </a:p>
          <a:p>
            <a:br>
              <a:rPr lang="es-ES" b="1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Fidelización efectiva</a:t>
            </a:r>
            <a:r>
              <a:rPr lang="es-ES">
                <a:solidFill>
                  <a:schemeClr val="bg1"/>
                </a:solidFill>
              </a:rPr>
              <a:t>: canal más personalizado y diferencial.</a:t>
            </a:r>
          </a:p>
          <a:p>
            <a:pPr algn="ctr"/>
            <a:endParaRPr lang="es-AR" sz="1800" b="0" strike="noStrike" spc="-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Imagen 34">
            <a:extLst>
              <a:ext uri="{FF2B5EF4-FFF2-40B4-BE49-F238E27FC236}">
                <a16:creationId xmlns:a16="http://schemas.microsoft.com/office/drawing/2014/main" id="{F3481832-9720-B415-8113-A6252AD483C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48753" y="2091642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6" name="Gráfico 5" descr="Marca de verificación con relleno sólido">
            <a:extLst>
              <a:ext uri="{FF2B5EF4-FFF2-40B4-BE49-F238E27FC236}">
                <a16:creationId xmlns:a16="http://schemas.microsoft.com/office/drawing/2014/main" id="{C8CE13C1-F42F-D62F-3AA9-053962EF2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600" y="2592351"/>
            <a:ext cx="378889" cy="378889"/>
          </a:xfrm>
          <a:prstGeom prst="rect">
            <a:avLst/>
          </a:prstGeom>
        </p:spPr>
      </p:pic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E7D444D2-B328-32AE-4AAA-E4E3084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724" y="3141570"/>
            <a:ext cx="378889" cy="378889"/>
          </a:xfrm>
          <a:prstGeom prst="rect">
            <a:avLst/>
          </a:prstGeom>
        </p:spPr>
      </p:pic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FF0B4AB8-FCDE-E34F-7DFB-FBF401820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01" y="3690788"/>
            <a:ext cx="378889" cy="378889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53F29FDA-2519-6ACA-31C3-34F089A06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01" y="4260127"/>
            <a:ext cx="378889" cy="378889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2EEDACB6-5FF4-CD58-49B2-95FCB527D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25" y="4809345"/>
            <a:ext cx="378889" cy="378889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5771D06D-B8C4-90FB-EED1-792DC0E9C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731" y="5326926"/>
            <a:ext cx="378889" cy="3788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6C7E-CD72-170D-589D-38295265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9A129CBE-09A0-708C-E595-A9BE95B3E61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7C9B5F40-B397-8272-AD1E-2E90B0706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0353" y="700463"/>
            <a:ext cx="3034234" cy="54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667080" y="804960"/>
            <a:ext cx="61538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3600" b="1" strike="noStrike" spc="-1">
                <a:solidFill>
                  <a:srgbClr val="FF47AD"/>
                </a:solidFill>
                <a:latin typeface="Pulso"/>
                <a:ea typeface="Roboto"/>
              </a:rPr>
              <a:t>RESULTADOS ESPERADOS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309" name="Imagen 16"/>
          <p:cNvPicPr/>
          <p:nvPr/>
        </p:nvPicPr>
        <p:blipFill>
          <a:blip r:embed="rId3"/>
          <a:stretch/>
        </p:blipFill>
        <p:spPr>
          <a:xfrm>
            <a:off x="10303560" y="5915520"/>
            <a:ext cx="1506960" cy="596520"/>
          </a:xfrm>
          <a:prstGeom prst="rect">
            <a:avLst/>
          </a:prstGeom>
          <a:ln w="0">
            <a:noFill/>
          </a:ln>
        </p:spPr>
      </p:pic>
      <p:sp>
        <p:nvSpPr>
          <p:cNvPr id="310" name="Conector recto 20"/>
          <p:cNvSpPr/>
          <p:nvPr/>
        </p:nvSpPr>
        <p:spPr>
          <a:xfrm>
            <a:off x="6167160" y="2391480"/>
            <a:ext cx="360" cy="3822480"/>
          </a:xfrm>
          <a:prstGeom prst="line">
            <a:avLst/>
          </a:prstGeom>
          <a:ln>
            <a:solidFill>
              <a:srgbClr val="1AD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11" name="TextBox 21"/>
          <p:cNvSpPr/>
          <p:nvPr/>
        </p:nvSpPr>
        <p:spPr>
          <a:xfrm>
            <a:off x="2621880" y="3898440"/>
            <a:ext cx="273492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Mejora en el </a:t>
            </a:r>
            <a:r>
              <a:rPr lang="es-AR" sz="2000" b="0" strike="noStrike" spc="-1" dirty="0" err="1">
                <a:solidFill>
                  <a:srgbClr val="FFFFFF"/>
                </a:solidFill>
                <a:latin typeface="Roboto"/>
                <a:ea typeface="Roboto"/>
              </a:rPr>
              <a:t>revenue</a:t>
            </a: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 a partir de ofertas personalizadas.</a:t>
            </a:r>
          </a:p>
        </p:txBody>
      </p:sp>
      <p:sp>
        <p:nvSpPr>
          <p:cNvPr id="312" name="TextBox 21"/>
          <p:cNvSpPr/>
          <p:nvPr/>
        </p:nvSpPr>
        <p:spPr>
          <a:xfrm>
            <a:off x="229860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spc="-1" dirty="0">
                <a:solidFill>
                  <a:srgbClr val="FFFFFF"/>
                </a:solidFill>
                <a:latin typeface="Pulso"/>
                <a:ea typeface="Roboto"/>
              </a:rPr>
              <a:t>15</a:t>
            </a: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3" name="TextBox 21"/>
          <p:cNvSpPr/>
          <p:nvPr/>
        </p:nvSpPr>
        <p:spPr>
          <a:xfrm>
            <a:off x="6649920" y="2451600"/>
            <a:ext cx="2307960" cy="100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6600" spc="-1" dirty="0">
                <a:solidFill>
                  <a:srgbClr val="FFFFFF"/>
                </a:solidFill>
                <a:latin typeface="Pulso"/>
                <a:ea typeface="Roboto"/>
              </a:rPr>
              <a:t>25</a:t>
            </a:r>
            <a:r>
              <a:rPr lang="pt-BR" sz="6600" b="0" strike="noStrike" spc="-1" dirty="0">
                <a:solidFill>
                  <a:srgbClr val="FFFFFF"/>
                </a:solidFill>
                <a:latin typeface="Pulso"/>
                <a:ea typeface="Roboto"/>
              </a:rPr>
              <a:t>%</a:t>
            </a:r>
            <a:endParaRPr lang="es-AR" sz="6600" b="0" strike="noStrike" spc="-1" dirty="0">
              <a:latin typeface="Arial"/>
            </a:endParaRPr>
          </a:p>
        </p:txBody>
      </p:sp>
      <p:sp>
        <p:nvSpPr>
          <p:cNvPr id="314" name="TextBox 21"/>
          <p:cNvSpPr/>
          <p:nvPr/>
        </p:nvSpPr>
        <p:spPr>
          <a:xfrm>
            <a:off x="6970320" y="3898440"/>
            <a:ext cx="2818080" cy="15388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0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Interacción con los clientes mediante incentivos personalizados en el momento indicado.</a:t>
            </a:r>
            <a:endParaRPr lang="es-AR" sz="2000" b="0" strike="noStrike" spc="-1" dirty="0">
              <a:latin typeface="Arial"/>
            </a:endParaRPr>
          </a:p>
        </p:txBody>
      </p:sp>
      <p:pic>
        <p:nvPicPr>
          <p:cNvPr id="315" name="Imagen 1" descr="Interfaz de usuario gráfica, Texto&#10;&#10;El contenido generado por IA puede ser incorrecto."/>
          <p:cNvPicPr/>
          <p:nvPr/>
        </p:nvPicPr>
        <p:blipFill>
          <a:blip r:embed="rId4"/>
          <a:stretch/>
        </p:blipFill>
        <p:spPr>
          <a:xfrm>
            <a:off x="-104760" y="6129360"/>
            <a:ext cx="1878480" cy="766080"/>
          </a:xfrm>
          <a:prstGeom prst="rect">
            <a:avLst/>
          </a:prstGeom>
          <a:ln w="0">
            <a:noFill/>
          </a:ln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5721070A-2586-85AE-8549-FDB2B7E1F758}"/>
              </a:ext>
            </a:extLst>
          </p:cNvPr>
          <p:cNvSpPr/>
          <p:nvPr/>
        </p:nvSpPr>
        <p:spPr>
          <a:xfrm>
            <a:off x="8639476" y="6427401"/>
            <a:ext cx="1664084" cy="1692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100" b="0" strike="noStrike" spc="-1" dirty="0">
                <a:solidFill>
                  <a:schemeClr val="bg1"/>
                </a:solidFill>
                <a:latin typeface="Arial"/>
                <a:hlinkClick r:id="rId5"/>
              </a:rPr>
              <a:t>Referencia del mercado</a:t>
            </a:r>
            <a:endParaRPr lang="es-AR" sz="11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ráfico 13"/>
          <p:cNvPicPr/>
          <p:nvPr/>
        </p:nvPicPr>
        <p:blipFill>
          <a:blip r:embed="rId2"/>
          <a:stretch/>
        </p:blipFill>
        <p:spPr>
          <a:xfrm>
            <a:off x="-697680" y="4749480"/>
            <a:ext cx="6365520" cy="1950840"/>
          </a:xfrm>
          <a:prstGeom prst="rect">
            <a:avLst/>
          </a:prstGeom>
          <a:ln w="0">
            <a:noFill/>
          </a:ln>
        </p:spPr>
      </p:pic>
      <p:sp>
        <p:nvSpPr>
          <p:cNvPr id="317" name="Rectángulo 39"/>
          <p:cNvSpPr/>
          <p:nvPr/>
        </p:nvSpPr>
        <p:spPr>
          <a:xfrm rot="5400000">
            <a:off x="360" y="2664360"/>
            <a:ext cx="1760760" cy="1766880"/>
          </a:xfrm>
          <a:prstGeom prst="rect">
            <a:avLst/>
          </a:prstGeom>
          <a:solidFill>
            <a:srgbClr val="3D0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18" name="Gráfico 27"/>
          <p:cNvPicPr/>
          <p:nvPr/>
        </p:nvPicPr>
        <p:blipFill>
          <a:blip r:embed="rId3"/>
          <a:stretch/>
        </p:blipFill>
        <p:spPr>
          <a:xfrm>
            <a:off x="7099200" y="3429000"/>
            <a:ext cx="45360" cy="2180880"/>
          </a:xfrm>
          <a:prstGeom prst="rect">
            <a:avLst/>
          </a:prstGeom>
          <a:ln w="0">
            <a:noFill/>
          </a:ln>
        </p:spPr>
      </p:pic>
      <p:sp>
        <p:nvSpPr>
          <p:cNvPr id="319" name="CuadroTexto 29"/>
          <p:cNvSpPr/>
          <p:nvPr/>
        </p:nvSpPr>
        <p:spPr>
          <a:xfrm>
            <a:off x="7476480" y="3826440"/>
            <a:ext cx="398484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Muchas</a:t>
            </a:r>
            <a:endParaRPr lang="es-AR" sz="5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AR" sz="5400" b="0" strike="noStrike" spc="-1">
                <a:solidFill>
                  <a:srgbClr val="F2F2F2"/>
                </a:solidFill>
                <a:latin typeface="Pulso"/>
              </a:rPr>
              <a:t>Gracias!</a:t>
            </a:r>
            <a:endParaRPr lang="es-AR" sz="5400" b="0" strike="noStrike" spc="-1">
              <a:latin typeface="Arial"/>
            </a:endParaRPr>
          </a:p>
        </p:txBody>
      </p:sp>
      <p:sp>
        <p:nvSpPr>
          <p:cNvPr id="320" name="Rectángulo 33"/>
          <p:cNvSpPr/>
          <p:nvPr/>
        </p:nvSpPr>
        <p:spPr>
          <a:xfrm>
            <a:off x="5270400" y="362160"/>
            <a:ext cx="5636520" cy="235512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sp>
        <p:nvSpPr>
          <p:cNvPr id="321" name="Rectángulo 32"/>
          <p:cNvSpPr/>
          <p:nvPr/>
        </p:nvSpPr>
        <p:spPr>
          <a:xfrm>
            <a:off x="1284840" y="2661840"/>
            <a:ext cx="6233760" cy="1766880"/>
          </a:xfrm>
          <a:prstGeom prst="rect">
            <a:avLst/>
          </a:prstGeom>
          <a:solidFill>
            <a:srgbClr val="1A0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AR"/>
          </a:p>
        </p:txBody>
      </p:sp>
      <p:pic>
        <p:nvPicPr>
          <p:cNvPr id="322" name="Gráfico 3"/>
          <p:cNvPicPr/>
          <p:nvPr/>
        </p:nvPicPr>
        <p:blipFill>
          <a:blip r:embed="rId4"/>
          <a:stretch/>
        </p:blipFill>
        <p:spPr>
          <a:xfrm>
            <a:off x="1740960" y="2732040"/>
            <a:ext cx="3962160" cy="1704600"/>
          </a:xfrm>
          <a:prstGeom prst="rect">
            <a:avLst/>
          </a:prstGeom>
          <a:ln w="0">
            <a:noFill/>
          </a:ln>
        </p:spPr>
      </p:pic>
      <p:pic>
        <p:nvPicPr>
          <p:cNvPr id="323" name="Gráfico 1"/>
          <p:cNvPicPr/>
          <p:nvPr/>
        </p:nvPicPr>
        <p:blipFill>
          <a:blip r:embed="rId2"/>
          <a:stretch/>
        </p:blipFill>
        <p:spPr>
          <a:xfrm>
            <a:off x="6167160" y="893880"/>
            <a:ext cx="6365520" cy="1950840"/>
          </a:xfrm>
          <a:prstGeom prst="rect">
            <a:avLst/>
          </a:prstGeom>
          <a:ln w="0">
            <a:noFill/>
          </a:ln>
        </p:spPr>
      </p:pic>
      <p:pic>
        <p:nvPicPr>
          <p:cNvPr id="324" name="Imagen 2" descr="Interfaz de usuario gráfica, Texto&#10;&#10;El contenido generado por IA puede ser incorrecto."/>
          <p:cNvPicPr/>
          <p:nvPr/>
        </p:nvPicPr>
        <p:blipFill>
          <a:blip r:embed="rId5"/>
          <a:stretch/>
        </p:blipFill>
        <p:spPr>
          <a:xfrm>
            <a:off x="10442520" y="6128280"/>
            <a:ext cx="1878480" cy="76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/>
          <p:nvPr/>
        </p:nvSpPr>
        <p:spPr>
          <a:xfrm>
            <a:off x="1081080" y="69336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000000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  <p:grpSp>
        <p:nvGrpSpPr>
          <p:cNvPr id="326" name="Gráfico 5"/>
          <p:cNvGrpSpPr/>
          <p:nvPr/>
        </p:nvGrpSpPr>
        <p:grpSpPr>
          <a:xfrm>
            <a:off x="2660400" y="1451520"/>
            <a:ext cx="6850800" cy="4606920"/>
            <a:chOff x="2660400" y="1451520"/>
            <a:chExt cx="6850800" cy="4606920"/>
          </a:xfrm>
        </p:grpSpPr>
        <p:sp>
          <p:nvSpPr>
            <p:cNvPr id="327" name="Forma libre: forma 17"/>
            <p:cNvSpPr/>
            <p:nvPr/>
          </p:nvSpPr>
          <p:spPr>
            <a:xfrm>
              <a:off x="7320960" y="1458000"/>
              <a:ext cx="390240" cy="342720"/>
            </a:xfrm>
            <a:custGeom>
              <a:avLst/>
              <a:gdLst/>
              <a:ahLst/>
              <a:cxnLst/>
              <a:rect l="l" t="t" r="r" b="b"/>
              <a:pathLst>
                <a:path w="390525" h="342900">
                  <a:moveTo>
                    <a:pt x="195263" y="23039"/>
                  </a:moveTo>
                  <a:cubicBezTo>
                    <a:pt x="193358" y="23039"/>
                    <a:pt x="191453" y="23039"/>
                    <a:pt x="189548" y="23039"/>
                  </a:cubicBezTo>
                  <a:cubicBezTo>
                    <a:pt x="129540" y="25897"/>
                    <a:pt x="80010" y="78284"/>
                    <a:pt x="80010" y="141149"/>
                  </a:cubicBezTo>
                  <a:cubicBezTo>
                    <a:pt x="80010" y="217349"/>
                    <a:pt x="62865" y="267832"/>
                    <a:pt x="46673" y="299264"/>
                  </a:cubicBezTo>
                  <a:cubicBezTo>
                    <a:pt x="93345" y="278309"/>
                    <a:pt x="143828" y="266879"/>
                    <a:pt x="195263" y="266879"/>
                  </a:cubicBezTo>
                  <a:cubicBezTo>
                    <a:pt x="246698" y="266879"/>
                    <a:pt x="297180" y="277357"/>
                    <a:pt x="343853" y="298312"/>
                  </a:cubicBezTo>
                  <a:cubicBezTo>
                    <a:pt x="327660" y="266879"/>
                    <a:pt x="310515" y="215444"/>
                    <a:pt x="310515" y="137339"/>
                  </a:cubicBezTo>
                  <a:cubicBezTo>
                    <a:pt x="310515" y="105907"/>
                    <a:pt x="298133" y="76379"/>
                    <a:pt x="275273" y="54472"/>
                  </a:cubicBezTo>
                  <a:cubicBezTo>
                    <a:pt x="253365" y="34469"/>
                    <a:pt x="224790" y="23039"/>
                    <a:pt x="195263" y="23039"/>
                  </a:cubicBezTo>
                  <a:moveTo>
                    <a:pt x="377190" y="344032"/>
                  </a:moveTo>
                  <a:cubicBezTo>
                    <a:pt x="322898" y="309742"/>
                    <a:pt x="260033" y="290692"/>
                    <a:pt x="195263" y="290692"/>
                  </a:cubicBezTo>
                  <a:cubicBezTo>
                    <a:pt x="130493" y="290692"/>
                    <a:pt x="67628" y="308789"/>
                    <a:pt x="13335" y="344032"/>
                  </a:cubicBezTo>
                  <a:lnTo>
                    <a:pt x="0" y="324982"/>
                  </a:lnTo>
                  <a:cubicBezTo>
                    <a:pt x="0" y="324982"/>
                    <a:pt x="4763" y="321172"/>
                    <a:pt x="10478" y="313552"/>
                  </a:cubicBezTo>
                  <a:cubicBezTo>
                    <a:pt x="27623" y="291644"/>
                    <a:pt x="56198" y="240209"/>
                    <a:pt x="57150" y="141149"/>
                  </a:cubicBezTo>
                  <a:cubicBezTo>
                    <a:pt x="57150" y="66854"/>
                    <a:pt x="117158" y="3037"/>
                    <a:pt x="188595" y="179"/>
                  </a:cubicBezTo>
                  <a:cubicBezTo>
                    <a:pt x="226695" y="-1726"/>
                    <a:pt x="262890" y="11609"/>
                    <a:pt x="290513" y="38279"/>
                  </a:cubicBezTo>
                  <a:cubicBezTo>
                    <a:pt x="318135" y="64949"/>
                    <a:pt x="333375" y="100192"/>
                    <a:pt x="333375" y="138292"/>
                  </a:cubicBezTo>
                  <a:cubicBezTo>
                    <a:pt x="333375" y="277357"/>
                    <a:pt x="389573" y="324982"/>
                    <a:pt x="390525" y="324982"/>
                  </a:cubicBezTo>
                  <a:lnTo>
                    <a:pt x="377190" y="34403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8" name="Forma libre: forma 21"/>
            <p:cNvSpPr/>
            <p:nvPr/>
          </p:nvSpPr>
          <p:spPr>
            <a:xfrm>
              <a:off x="7422840" y="1805760"/>
              <a:ext cx="190080" cy="47160"/>
            </a:xfrm>
            <a:custGeom>
              <a:avLst/>
              <a:gdLst/>
              <a:ahLst/>
              <a:cxnLst/>
              <a:rect l="l" t="t" r="r" b="b"/>
              <a:pathLst>
                <a:path w="190500" h="47625">
                  <a:moveTo>
                    <a:pt x="94298" y="55245"/>
                  </a:moveTo>
                  <a:cubicBezTo>
                    <a:pt x="59055" y="55245"/>
                    <a:pt x="25718" y="41910"/>
                    <a:pt x="0" y="17145"/>
                  </a:cubicBezTo>
                  <a:lnTo>
                    <a:pt x="16193" y="0"/>
                  </a:lnTo>
                  <a:cubicBezTo>
                    <a:pt x="38100" y="20002"/>
                    <a:pt x="65723" y="31433"/>
                    <a:pt x="95250" y="31433"/>
                  </a:cubicBezTo>
                  <a:cubicBezTo>
                    <a:pt x="124778" y="31433"/>
                    <a:pt x="152400" y="20002"/>
                    <a:pt x="174307" y="0"/>
                  </a:cubicBezTo>
                  <a:lnTo>
                    <a:pt x="190500" y="17145"/>
                  </a:lnTo>
                  <a:cubicBezTo>
                    <a:pt x="162878" y="41910"/>
                    <a:pt x="129540" y="55245"/>
                    <a:pt x="94298" y="552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29" name="Forma libre: forma 25"/>
            <p:cNvSpPr/>
            <p:nvPr/>
          </p:nvSpPr>
          <p:spPr>
            <a:xfrm>
              <a:off x="6397920" y="1481040"/>
              <a:ext cx="428400" cy="352080"/>
            </a:xfrm>
            <a:custGeom>
              <a:avLst/>
              <a:gdLst/>
              <a:ahLst/>
              <a:cxnLst/>
              <a:rect l="l" t="t" r="r" b="b"/>
              <a:pathLst>
                <a:path w="428625" h="352425">
                  <a:moveTo>
                    <a:pt x="437197" y="357188"/>
                  </a:moveTo>
                  <a:lnTo>
                    <a:pt x="264795" y="357188"/>
                  </a:lnTo>
                  <a:lnTo>
                    <a:pt x="264795" y="334328"/>
                  </a:lnTo>
                  <a:lnTo>
                    <a:pt x="414338" y="334328"/>
                  </a:lnTo>
                  <a:lnTo>
                    <a:pt x="414338" y="22860"/>
                  </a:lnTo>
                  <a:lnTo>
                    <a:pt x="22860" y="22860"/>
                  </a:lnTo>
                  <a:lnTo>
                    <a:pt x="22860" y="103822"/>
                  </a:lnTo>
                  <a:lnTo>
                    <a:pt x="0" y="103822"/>
                  </a:lnTo>
                  <a:lnTo>
                    <a:pt x="0" y="0"/>
                  </a:lnTo>
                  <a:lnTo>
                    <a:pt x="43719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0" name="Forma libre: forma 29"/>
            <p:cNvSpPr/>
            <p:nvPr/>
          </p:nvSpPr>
          <p:spPr>
            <a:xfrm>
              <a:off x="6397920" y="1629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208597" y="208598"/>
                  </a:moveTo>
                  <a:lnTo>
                    <a:pt x="185738" y="208598"/>
                  </a:lnTo>
                  <a:cubicBezTo>
                    <a:pt x="185738" y="105727"/>
                    <a:pt x="101917" y="22860"/>
                    <a:pt x="0" y="22860"/>
                  </a:cubicBezTo>
                  <a:lnTo>
                    <a:pt x="0" y="0"/>
                  </a:lnTo>
                  <a:cubicBezTo>
                    <a:pt x="115252" y="0"/>
                    <a:pt x="208597" y="93345"/>
                    <a:pt x="208597" y="20859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1" name="Forma libre: forma 33"/>
            <p:cNvSpPr/>
            <p:nvPr/>
          </p:nvSpPr>
          <p:spPr>
            <a:xfrm>
              <a:off x="6397920" y="169920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9065" y="139065"/>
                  </a:moveTo>
                  <a:lnTo>
                    <a:pt x="116205" y="139065"/>
                  </a:lnTo>
                  <a:cubicBezTo>
                    <a:pt x="116205" y="75247"/>
                    <a:pt x="63817" y="22860"/>
                    <a:pt x="0" y="22860"/>
                  </a:cubicBezTo>
                  <a:lnTo>
                    <a:pt x="0" y="0"/>
                  </a:lnTo>
                  <a:cubicBezTo>
                    <a:pt x="76200" y="0"/>
                    <a:pt x="139065" y="62865"/>
                    <a:pt x="139065" y="1390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2" name="Forma libre: forma 37"/>
            <p:cNvSpPr/>
            <p:nvPr/>
          </p:nvSpPr>
          <p:spPr>
            <a:xfrm>
              <a:off x="6397920" y="1768680"/>
              <a:ext cx="66240" cy="66240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9532" y="69533"/>
                  </a:moveTo>
                  <a:lnTo>
                    <a:pt x="46672" y="69533"/>
                  </a:lnTo>
                  <a:cubicBezTo>
                    <a:pt x="46672" y="43815"/>
                    <a:pt x="25717" y="22860"/>
                    <a:pt x="0" y="22860"/>
                  </a:cubicBezTo>
                  <a:lnTo>
                    <a:pt x="0" y="0"/>
                  </a:lnTo>
                  <a:cubicBezTo>
                    <a:pt x="38100" y="0"/>
                    <a:pt x="69532" y="31433"/>
                    <a:pt x="69532" y="6953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3" name="Forma libre: forma 41"/>
            <p:cNvSpPr/>
            <p:nvPr/>
          </p:nvSpPr>
          <p:spPr>
            <a:xfrm>
              <a:off x="2660400" y="1481040"/>
              <a:ext cx="475920" cy="352080"/>
            </a:xfrm>
            <a:custGeom>
              <a:avLst/>
              <a:gdLst/>
              <a:ahLst/>
              <a:cxnLst/>
              <a:rect l="l" t="t" r="r" b="b"/>
              <a:pathLst>
                <a:path w="476250" h="352425">
                  <a:moveTo>
                    <a:pt x="149543" y="80963"/>
                  </a:moveTo>
                  <a:cubicBezTo>
                    <a:pt x="80010" y="80963"/>
                    <a:pt x="22860" y="138113"/>
                    <a:pt x="22860" y="207645"/>
                  </a:cubicBezTo>
                  <a:cubicBezTo>
                    <a:pt x="22860" y="277178"/>
                    <a:pt x="80010" y="334328"/>
                    <a:pt x="149543" y="334328"/>
                  </a:cubicBezTo>
                  <a:lnTo>
                    <a:pt x="357188" y="334328"/>
                  </a:lnTo>
                  <a:cubicBezTo>
                    <a:pt x="414338" y="334328"/>
                    <a:pt x="461010" y="287655"/>
                    <a:pt x="461010" y="230505"/>
                  </a:cubicBezTo>
                  <a:cubicBezTo>
                    <a:pt x="461010" y="180975"/>
                    <a:pt x="425768" y="139065"/>
                    <a:pt x="378143" y="128588"/>
                  </a:cubicBezTo>
                  <a:lnTo>
                    <a:pt x="368618" y="126682"/>
                  </a:lnTo>
                  <a:lnTo>
                    <a:pt x="368618" y="115252"/>
                  </a:lnTo>
                  <a:cubicBezTo>
                    <a:pt x="368618" y="63817"/>
                    <a:pt x="327660" y="22860"/>
                    <a:pt x="276225" y="22860"/>
                  </a:cubicBezTo>
                  <a:cubicBezTo>
                    <a:pt x="240030" y="22860"/>
                    <a:pt x="206693" y="44767"/>
                    <a:pt x="192405" y="77152"/>
                  </a:cubicBezTo>
                  <a:lnTo>
                    <a:pt x="188595" y="85725"/>
                  </a:lnTo>
                  <a:lnTo>
                    <a:pt x="179070" y="83820"/>
                  </a:lnTo>
                  <a:cubicBezTo>
                    <a:pt x="168593" y="81915"/>
                    <a:pt x="159068" y="80963"/>
                    <a:pt x="149543" y="80963"/>
                  </a:cubicBezTo>
                  <a:moveTo>
                    <a:pt x="357188" y="357188"/>
                  </a:moveTo>
                  <a:lnTo>
                    <a:pt x="149543" y="357188"/>
                  </a:lnTo>
                  <a:cubicBezTo>
                    <a:pt x="66675" y="357188"/>
                    <a:pt x="0" y="289560"/>
                    <a:pt x="0" y="207645"/>
                  </a:cubicBezTo>
                  <a:cubicBezTo>
                    <a:pt x="0" y="124777"/>
                    <a:pt x="67628" y="58102"/>
                    <a:pt x="149543" y="58102"/>
                  </a:cubicBezTo>
                  <a:cubicBezTo>
                    <a:pt x="158115" y="58102"/>
                    <a:pt x="166688" y="59055"/>
                    <a:pt x="175260" y="60007"/>
                  </a:cubicBezTo>
                  <a:cubicBezTo>
                    <a:pt x="195263" y="22860"/>
                    <a:pt x="234315" y="0"/>
                    <a:pt x="276225" y="0"/>
                  </a:cubicBezTo>
                  <a:cubicBezTo>
                    <a:pt x="337185" y="0"/>
                    <a:pt x="387668" y="47625"/>
                    <a:pt x="391478" y="108585"/>
                  </a:cubicBezTo>
                  <a:cubicBezTo>
                    <a:pt x="445770" y="123825"/>
                    <a:pt x="483870" y="173355"/>
                    <a:pt x="483870" y="230505"/>
                  </a:cubicBezTo>
                  <a:cubicBezTo>
                    <a:pt x="483870" y="300990"/>
                    <a:pt x="426720" y="357188"/>
                    <a:pt x="357188" y="3571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4" name="Forma libre: forma 45"/>
            <p:cNvSpPr/>
            <p:nvPr/>
          </p:nvSpPr>
          <p:spPr>
            <a:xfrm>
              <a:off x="2907000" y="158364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5" name="Forma libre: forma 49"/>
            <p:cNvSpPr/>
            <p:nvPr/>
          </p:nvSpPr>
          <p:spPr>
            <a:xfrm>
              <a:off x="7371360" y="5687280"/>
              <a:ext cx="285480" cy="237600"/>
            </a:xfrm>
            <a:custGeom>
              <a:avLst/>
              <a:gdLst/>
              <a:ahLst/>
              <a:cxnLst/>
              <a:rect l="l" t="t" r="r" b="b"/>
              <a:pathLst>
                <a:path w="285750" h="238125">
                  <a:moveTo>
                    <a:pt x="80963" y="197168"/>
                  </a:moveTo>
                  <a:cubicBezTo>
                    <a:pt x="106680" y="197168"/>
                    <a:pt x="127635" y="202882"/>
                    <a:pt x="147638" y="209550"/>
                  </a:cubicBezTo>
                  <a:cubicBezTo>
                    <a:pt x="166688" y="215265"/>
                    <a:pt x="184785" y="220980"/>
                    <a:pt x="207645" y="220980"/>
                  </a:cubicBezTo>
                  <a:cubicBezTo>
                    <a:pt x="238125" y="220980"/>
                    <a:pt x="256222" y="216218"/>
                    <a:pt x="264795" y="213360"/>
                  </a:cubicBezTo>
                  <a:lnTo>
                    <a:pt x="264795" y="41910"/>
                  </a:lnTo>
                  <a:cubicBezTo>
                    <a:pt x="252413" y="44768"/>
                    <a:pt x="234315" y="48578"/>
                    <a:pt x="207645" y="48578"/>
                  </a:cubicBezTo>
                  <a:cubicBezTo>
                    <a:pt x="181927" y="48578"/>
                    <a:pt x="160972" y="42863"/>
                    <a:pt x="140970" y="36195"/>
                  </a:cubicBezTo>
                  <a:cubicBezTo>
                    <a:pt x="121920" y="30480"/>
                    <a:pt x="103822" y="24765"/>
                    <a:pt x="80963" y="24765"/>
                  </a:cubicBezTo>
                  <a:cubicBezTo>
                    <a:pt x="50482" y="24765"/>
                    <a:pt x="32385" y="29528"/>
                    <a:pt x="23813" y="32385"/>
                  </a:cubicBezTo>
                  <a:lnTo>
                    <a:pt x="23813" y="203835"/>
                  </a:lnTo>
                  <a:cubicBezTo>
                    <a:pt x="35242" y="200025"/>
                    <a:pt x="54292" y="197168"/>
                    <a:pt x="80963" y="197168"/>
                  </a:cubicBezTo>
                  <a:moveTo>
                    <a:pt x="207645" y="242888"/>
                  </a:moveTo>
                  <a:cubicBezTo>
                    <a:pt x="181927" y="242888"/>
                    <a:pt x="160972" y="237172"/>
                    <a:pt x="140970" y="230505"/>
                  </a:cubicBezTo>
                  <a:cubicBezTo>
                    <a:pt x="121920" y="224790"/>
                    <a:pt x="103822" y="219075"/>
                    <a:pt x="80963" y="219075"/>
                  </a:cubicBezTo>
                  <a:cubicBezTo>
                    <a:pt x="37147" y="219075"/>
                    <a:pt x="17145" y="229553"/>
                    <a:pt x="17145" y="229553"/>
                  </a:cubicBezTo>
                  <a:lnTo>
                    <a:pt x="0" y="238125"/>
                  </a:lnTo>
                  <a:lnTo>
                    <a:pt x="0" y="219075"/>
                  </a:lnTo>
                  <a:lnTo>
                    <a:pt x="0" y="16193"/>
                  </a:lnTo>
                  <a:lnTo>
                    <a:pt x="5715" y="13335"/>
                  </a:lnTo>
                  <a:cubicBezTo>
                    <a:pt x="7620" y="12382"/>
                    <a:pt x="30480" y="0"/>
                    <a:pt x="80010" y="0"/>
                  </a:cubicBezTo>
                  <a:cubicBezTo>
                    <a:pt x="105727" y="0"/>
                    <a:pt x="126682" y="5715"/>
                    <a:pt x="146685" y="12382"/>
                  </a:cubicBezTo>
                  <a:cubicBezTo>
                    <a:pt x="165735" y="18097"/>
                    <a:pt x="183832" y="23813"/>
                    <a:pt x="206692" y="23813"/>
                  </a:cubicBezTo>
                  <a:cubicBezTo>
                    <a:pt x="250507" y="23813"/>
                    <a:pt x="270510" y="13335"/>
                    <a:pt x="270510" y="13335"/>
                  </a:cubicBezTo>
                  <a:lnTo>
                    <a:pt x="287655" y="4763"/>
                  </a:lnTo>
                  <a:lnTo>
                    <a:pt x="287655" y="23813"/>
                  </a:lnTo>
                  <a:lnTo>
                    <a:pt x="287655" y="226695"/>
                  </a:lnTo>
                  <a:lnTo>
                    <a:pt x="281940" y="229553"/>
                  </a:lnTo>
                  <a:cubicBezTo>
                    <a:pt x="280035" y="231457"/>
                    <a:pt x="258127" y="242888"/>
                    <a:pt x="207645" y="2428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6" name="Forma libre: forma 57"/>
            <p:cNvSpPr/>
            <p:nvPr/>
          </p:nvSpPr>
          <p:spPr>
            <a:xfrm>
              <a:off x="7372440" y="5907240"/>
              <a:ext cx="18720" cy="132840"/>
            </a:xfrm>
            <a:custGeom>
              <a:avLst/>
              <a:gdLst/>
              <a:ahLst/>
              <a:cxnLst/>
              <a:rect l="l" t="t" r="r" b="b"/>
              <a:pathLst>
                <a:path w="19050" h="133350">
                  <a:moveTo>
                    <a:pt x="0" y="0"/>
                  </a:moveTo>
                  <a:lnTo>
                    <a:pt x="22860" y="0"/>
                  </a:lnTo>
                  <a:lnTo>
                    <a:pt x="22860" y="138112"/>
                  </a:lnTo>
                  <a:lnTo>
                    <a:pt x="0" y="13811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7" name="Forma libre: forma 61"/>
            <p:cNvSpPr/>
            <p:nvPr/>
          </p:nvSpPr>
          <p:spPr>
            <a:xfrm>
              <a:off x="9137160" y="1469520"/>
              <a:ext cx="304560" cy="85320"/>
            </a:xfrm>
            <a:custGeom>
              <a:avLst/>
              <a:gdLst/>
              <a:ahLst/>
              <a:cxnLst/>
              <a:rect l="l" t="t" r="r" b="b"/>
              <a:pathLst>
                <a:path w="304800" h="85725">
                  <a:moveTo>
                    <a:pt x="27623" y="92393"/>
                  </a:moveTo>
                  <a:cubicBezTo>
                    <a:pt x="26670" y="88582"/>
                    <a:pt x="26670" y="84772"/>
                    <a:pt x="26670" y="80963"/>
                  </a:cubicBezTo>
                  <a:cubicBezTo>
                    <a:pt x="26670" y="49530"/>
                    <a:pt x="52388" y="23813"/>
                    <a:pt x="83820" y="23813"/>
                  </a:cubicBezTo>
                  <a:cubicBezTo>
                    <a:pt x="115253" y="23813"/>
                    <a:pt x="140970" y="49530"/>
                    <a:pt x="140970" y="80963"/>
                  </a:cubicBezTo>
                  <a:cubicBezTo>
                    <a:pt x="140970" y="84772"/>
                    <a:pt x="140970" y="88582"/>
                    <a:pt x="140018" y="92393"/>
                  </a:cubicBezTo>
                  <a:lnTo>
                    <a:pt x="168593" y="92393"/>
                  </a:lnTo>
                  <a:cubicBezTo>
                    <a:pt x="167640" y="88582"/>
                    <a:pt x="167640" y="84772"/>
                    <a:pt x="167640" y="80963"/>
                  </a:cubicBezTo>
                  <a:cubicBezTo>
                    <a:pt x="167640" y="49530"/>
                    <a:pt x="193357" y="23813"/>
                    <a:pt x="224790" y="23813"/>
                  </a:cubicBezTo>
                  <a:cubicBezTo>
                    <a:pt x="256223" y="23813"/>
                    <a:pt x="281940" y="49530"/>
                    <a:pt x="281940" y="80963"/>
                  </a:cubicBezTo>
                  <a:cubicBezTo>
                    <a:pt x="281940" y="84772"/>
                    <a:pt x="281940" y="88582"/>
                    <a:pt x="280988" y="92393"/>
                  </a:cubicBezTo>
                  <a:lnTo>
                    <a:pt x="303848" y="92393"/>
                  </a:lnTo>
                  <a:cubicBezTo>
                    <a:pt x="304800" y="88582"/>
                    <a:pt x="304800" y="84772"/>
                    <a:pt x="304800" y="80963"/>
                  </a:cubicBezTo>
                  <a:cubicBezTo>
                    <a:pt x="304800" y="36195"/>
                    <a:pt x="268605" y="0"/>
                    <a:pt x="223838" y="0"/>
                  </a:cubicBezTo>
                  <a:cubicBezTo>
                    <a:pt x="193357" y="0"/>
                    <a:pt x="166688" y="17145"/>
                    <a:pt x="152400" y="41910"/>
                  </a:cubicBezTo>
                  <a:cubicBezTo>
                    <a:pt x="139065" y="17145"/>
                    <a:pt x="112395" y="0"/>
                    <a:pt x="80963" y="0"/>
                  </a:cubicBezTo>
                  <a:cubicBezTo>
                    <a:pt x="36195" y="0"/>
                    <a:pt x="0" y="36195"/>
                    <a:pt x="0" y="80963"/>
                  </a:cubicBezTo>
                  <a:cubicBezTo>
                    <a:pt x="0" y="84772"/>
                    <a:pt x="0" y="88582"/>
                    <a:pt x="953" y="92393"/>
                  </a:cubicBezTo>
                  <a:lnTo>
                    <a:pt x="27623" y="923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8" name="Forma libre: forma 65"/>
            <p:cNvSpPr/>
            <p:nvPr/>
          </p:nvSpPr>
          <p:spPr>
            <a:xfrm>
              <a:off x="9096480" y="1550520"/>
              <a:ext cx="390240" cy="294840"/>
            </a:xfrm>
            <a:custGeom>
              <a:avLst/>
              <a:gdLst/>
              <a:ahLst/>
              <a:cxnLst/>
              <a:rect l="l" t="t" r="r" b="b"/>
              <a:pathLst>
                <a:path w="390525" h="295275">
                  <a:moveTo>
                    <a:pt x="368618" y="92393"/>
                  </a:moveTo>
                  <a:lnTo>
                    <a:pt x="207645" y="92393"/>
                  </a:lnTo>
                  <a:lnTo>
                    <a:pt x="207645" y="22860"/>
                  </a:lnTo>
                  <a:lnTo>
                    <a:pt x="368618" y="22860"/>
                  </a:lnTo>
                  <a:lnTo>
                    <a:pt x="368618" y="92393"/>
                  </a:lnTo>
                  <a:close/>
                  <a:moveTo>
                    <a:pt x="331470" y="276225"/>
                  </a:moveTo>
                  <a:lnTo>
                    <a:pt x="206693" y="276225"/>
                  </a:lnTo>
                  <a:lnTo>
                    <a:pt x="206693" y="115253"/>
                  </a:lnTo>
                  <a:lnTo>
                    <a:pt x="331470" y="115253"/>
                  </a:lnTo>
                  <a:lnTo>
                    <a:pt x="331470" y="276225"/>
                  </a:lnTo>
                  <a:close/>
                  <a:moveTo>
                    <a:pt x="60007" y="115253"/>
                  </a:moveTo>
                  <a:lnTo>
                    <a:pt x="184785" y="115253"/>
                  </a:lnTo>
                  <a:lnTo>
                    <a:pt x="184785" y="276225"/>
                  </a:lnTo>
                  <a:lnTo>
                    <a:pt x="60007" y="276225"/>
                  </a:lnTo>
                  <a:lnTo>
                    <a:pt x="60007" y="115253"/>
                  </a:lnTo>
                  <a:close/>
                  <a:moveTo>
                    <a:pt x="22860" y="22860"/>
                  </a:moveTo>
                  <a:lnTo>
                    <a:pt x="183832" y="22860"/>
                  </a:lnTo>
                  <a:lnTo>
                    <a:pt x="183832" y="92393"/>
                  </a:lnTo>
                  <a:lnTo>
                    <a:pt x="22860" y="92393"/>
                  </a:lnTo>
                  <a:lnTo>
                    <a:pt x="22860" y="22860"/>
                  </a:lnTo>
                  <a:close/>
                  <a:moveTo>
                    <a:pt x="391477" y="0"/>
                  </a:moveTo>
                  <a:lnTo>
                    <a:pt x="0" y="0"/>
                  </a:lnTo>
                  <a:lnTo>
                    <a:pt x="0" y="115253"/>
                  </a:lnTo>
                  <a:lnTo>
                    <a:pt x="37148" y="115253"/>
                  </a:lnTo>
                  <a:lnTo>
                    <a:pt x="37148" y="300037"/>
                  </a:lnTo>
                  <a:lnTo>
                    <a:pt x="355282" y="300037"/>
                  </a:lnTo>
                  <a:lnTo>
                    <a:pt x="355282" y="115253"/>
                  </a:lnTo>
                  <a:lnTo>
                    <a:pt x="392430" y="115253"/>
                  </a:lnTo>
                  <a:lnTo>
                    <a:pt x="392430" y="0"/>
                  </a:lnTo>
                  <a:lnTo>
                    <a:pt x="391477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39" name="Forma libre: forma 67"/>
            <p:cNvSpPr/>
            <p:nvPr/>
          </p:nvSpPr>
          <p:spPr>
            <a:xfrm>
              <a:off x="4720680" y="2320920"/>
              <a:ext cx="266400" cy="313920"/>
            </a:xfrm>
            <a:custGeom>
              <a:avLst/>
              <a:gdLst/>
              <a:ahLst/>
              <a:cxnLst/>
              <a:rect l="l" t="t" r="r" b="b"/>
              <a:pathLst>
                <a:path w="266700" h="314325">
                  <a:moveTo>
                    <a:pt x="23813" y="320040"/>
                  </a:moveTo>
                  <a:lnTo>
                    <a:pt x="0" y="320040"/>
                  </a:lnTo>
                  <a:lnTo>
                    <a:pt x="0" y="44767"/>
                  </a:lnTo>
                  <a:lnTo>
                    <a:pt x="269557" y="0"/>
                  </a:lnTo>
                  <a:lnTo>
                    <a:pt x="269557" y="279082"/>
                  </a:lnTo>
                  <a:lnTo>
                    <a:pt x="245745" y="279082"/>
                  </a:lnTo>
                  <a:lnTo>
                    <a:pt x="245745" y="26670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0" name="Forma libre: forma 68"/>
            <p:cNvSpPr/>
            <p:nvPr/>
          </p:nvSpPr>
          <p:spPr>
            <a:xfrm>
              <a:off x="4597560" y="256788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2" y="23813"/>
                  </a:moveTo>
                  <a:cubicBezTo>
                    <a:pt x="45720" y="23813"/>
                    <a:pt x="23813" y="46672"/>
                    <a:pt x="23813" y="73342"/>
                  </a:cubicBezTo>
                  <a:cubicBezTo>
                    <a:pt x="23813" y="100965"/>
                    <a:pt x="46673" y="122872"/>
                    <a:pt x="73342" y="122872"/>
                  </a:cubicBezTo>
                  <a:cubicBezTo>
                    <a:pt x="100013" y="122872"/>
                    <a:pt x="122873" y="100013"/>
                    <a:pt x="122873" y="73342"/>
                  </a:cubicBezTo>
                  <a:cubicBezTo>
                    <a:pt x="122873" y="45720"/>
                    <a:pt x="100965" y="23813"/>
                    <a:pt x="73342" y="23813"/>
                  </a:cubicBezTo>
                  <a:moveTo>
                    <a:pt x="73342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2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8" y="146685"/>
                    <a:pt x="73342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1" name="Forma libre: forma 69"/>
            <p:cNvSpPr/>
            <p:nvPr/>
          </p:nvSpPr>
          <p:spPr>
            <a:xfrm>
              <a:off x="4843440" y="2526840"/>
              <a:ext cx="142560" cy="142560"/>
            </a:xfrm>
            <a:custGeom>
              <a:avLst/>
              <a:gdLst/>
              <a:ahLst/>
              <a:cxnLst/>
              <a:rect l="l" t="t" r="r" b="b"/>
              <a:pathLst>
                <a:path w="142875" h="142875">
                  <a:moveTo>
                    <a:pt x="73343" y="23813"/>
                  </a:moveTo>
                  <a:cubicBezTo>
                    <a:pt x="45720" y="23813"/>
                    <a:pt x="23813" y="46673"/>
                    <a:pt x="23813" y="73342"/>
                  </a:cubicBezTo>
                  <a:cubicBezTo>
                    <a:pt x="23813" y="100965"/>
                    <a:pt x="46672" y="122873"/>
                    <a:pt x="73343" y="122873"/>
                  </a:cubicBezTo>
                  <a:cubicBezTo>
                    <a:pt x="100013" y="122873"/>
                    <a:pt x="122872" y="100013"/>
                    <a:pt x="122872" y="73342"/>
                  </a:cubicBezTo>
                  <a:cubicBezTo>
                    <a:pt x="122872" y="45720"/>
                    <a:pt x="100965" y="23813"/>
                    <a:pt x="73343" y="23813"/>
                  </a:cubicBezTo>
                  <a:moveTo>
                    <a:pt x="73343" y="146685"/>
                  </a:moveTo>
                  <a:cubicBezTo>
                    <a:pt x="33338" y="146685"/>
                    <a:pt x="0" y="114300"/>
                    <a:pt x="0" y="73342"/>
                  </a:cubicBezTo>
                  <a:cubicBezTo>
                    <a:pt x="0" y="33338"/>
                    <a:pt x="32385" y="0"/>
                    <a:pt x="73343" y="0"/>
                  </a:cubicBezTo>
                  <a:cubicBezTo>
                    <a:pt x="114300" y="0"/>
                    <a:pt x="146685" y="32385"/>
                    <a:pt x="146685" y="73342"/>
                  </a:cubicBezTo>
                  <a:cubicBezTo>
                    <a:pt x="146685" y="114300"/>
                    <a:pt x="113347" y="146685"/>
                    <a:pt x="73343" y="14668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2" name="Forma libre: forma 70"/>
            <p:cNvSpPr/>
            <p:nvPr/>
          </p:nvSpPr>
          <p:spPr>
            <a:xfrm>
              <a:off x="7433280" y="2358360"/>
              <a:ext cx="209160" cy="56880"/>
            </a:xfrm>
            <a:custGeom>
              <a:avLst/>
              <a:gdLst/>
              <a:ahLst/>
              <a:cxnLst/>
              <a:rect l="l" t="t" r="r" b="b"/>
              <a:pathLst>
                <a:path w="209550" h="57150">
                  <a:moveTo>
                    <a:pt x="107632" y="23813"/>
                  </a:moveTo>
                  <a:cubicBezTo>
                    <a:pt x="145732" y="23813"/>
                    <a:pt x="178117" y="39053"/>
                    <a:pt x="196215" y="64770"/>
                  </a:cubicBezTo>
                  <a:lnTo>
                    <a:pt x="215265" y="51435"/>
                  </a:lnTo>
                  <a:cubicBezTo>
                    <a:pt x="192405" y="19050"/>
                    <a:pt x="153352" y="0"/>
                    <a:pt x="107632" y="0"/>
                  </a:cubicBezTo>
                  <a:cubicBezTo>
                    <a:pt x="61913" y="0"/>
                    <a:pt x="22860" y="19050"/>
                    <a:pt x="0" y="51435"/>
                  </a:cubicBezTo>
                  <a:lnTo>
                    <a:pt x="19050" y="64770"/>
                  </a:lnTo>
                  <a:cubicBezTo>
                    <a:pt x="37147" y="39053"/>
                    <a:pt x="69532" y="23813"/>
                    <a:pt x="107632" y="2381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3" name="Forma libre: forma 71"/>
            <p:cNvSpPr/>
            <p:nvPr/>
          </p:nvSpPr>
          <p:spPr>
            <a:xfrm>
              <a:off x="7307640" y="2336400"/>
              <a:ext cx="390240" cy="237600"/>
            </a:xfrm>
            <a:custGeom>
              <a:avLst/>
              <a:gdLst/>
              <a:ahLst/>
              <a:cxnLst/>
              <a:rect l="l" t="t" r="r" b="b"/>
              <a:pathLst>
                <a:path w="390525" h="238125">
                  <a:moveTo>
                    <a:pt x="374332" y="246698"/>
                  </a:moveTo>
                  <a:lnTo>
                    <a:pt x="105727" y="246698"/>
                  </a:lnTo>
                  <a:lnTo>
                    <a:pt x="60007" y="22860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79057" y="0"/>
                  </a:lnTo>
                  <a:lnTo>
                    <a:pt x="124777" y="223838"/>
                  </a:lnTo>
                  <a:lnTo>
                    <a:pt x="354330" y="223838"/>
                  </a:lnTo>
                  <a:lnTo>
                    <a:pt x="375285" y="79058"/>
                  </a:lnTo>
                  <a:lnTo>
                    <a:pt x="398145" y="819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4" name="Forma libre: forma 72"/>
            <p:cNvSpPr/>
            <p:nvPr/>
          </p:nvSpPr>
          <p:spPr>
            <a:xfrm>
              <a:off x="744192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5" name="Forma libre: forma 73"/>
            <p:cNvSpPr/>
            <p:nvPr/>
          </p:nvSpPr>
          <p:spPr>
            <a:xfrm>
              <a:off x="7580160" y="2606760"/>
              <a:ext cx="85320" cy="85320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5720" y="22860"/>
                  </a:moveTo>
                  <a:cubicBezTo>
                    <a:pt x="33338" y="22860"/>
                    <a:pt x="22860" y="33338"/>
                    <a:pt x="22860" y="45720"/>
                  </a:cubicBezTo>
                  <a:cubicBezTo>
                    <a:pt x="22860" y="58102"/>
                    <a:pt x="33338" y="68580"/>
                    <a:pt x="45720" y="68580"/>
                  </a:cubicBezTo>
                  <a:cubicBezTo>
                    <a:pt x="58103" y="68580"/>
                    <a:pt x="68580" y="58102"/>
                    <a:pt x="68580" y="45720"/>
                  </a:cubicBezTo>
                  <a:cubicBezTo>
                    <a:pt x="68580" y="33338"/>
                    <a:pt x="58103" y="22860"/>
                    <a:pt x="45720" y="22860"/>
                  </a:cubicBezTo>
                  <a:moveTo>
                    <a:pt x="45720" y="91440"/>
                  </a:moveTo>
                  <a:cubicBezTo>
                    <a:pt x="20003" y="91440"/>
                    <a:pt x="0" y="70485"/>
                    <a:pt x="0" y="45720"/>
                  </a:cubicBezTo>
                  <a:cubicBezTo>
                    <a:pt x="0" y="20002"/>
                    <a:pt x="20955" y="0"/>
                    <a:pt x="45720" y="0"/>
                  </a:cubicBezTo>
                  <a:cubicBezTo>
                    <a:pt x="70485" y="0"/>
                    <a:pt x="91440" y="20955"/>
                    <a:pt x="91440" y="45720"/>
                  </a:cubicBezTo>
                  <a:cubicBezTo>
                    <a:pt x="91440" y="71438"/>
                    <a:pt x="70485" y="91440"/>
                    <a:pt x="45720" y="9144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6" name="Forma libre: forma 74"/>
            <p:cNvSpPr/>
            <p:nvPr/>
          </p:nvSpPr>
          <p:spPr>
            <a:xfrm>
              <a:off x="2773800" y="4012560"/>
              <a:ext cx="247320" cy="409320"/>
            </a:xfrm>
            <a:custGeom>
              <a:avLst/>
              <a:gdLst/>
              <a:ahLst/>
              <a:cxnLst/>
              <a:rect l="l" t="t" r="r" b="b"/>
              <a:pathLst>
                <a:path w="247650" h="409575">
                  <a:moveTo>
                    <a:pt x="203835" y="353377"/>
                  </a:moveTo>
                  <a:cubicBezTo>
                    <a:pt x="181928" y="340995"/>
                    <a:pt x="156210" y="334327"/>
                    <a:pt x="128587" y="334327"/>
                  </a:cubicBezTo>
                  <a:cubicBezTo>
                    <a:pt x="100965" y="334327"/>
                    <a:pt x="75247" y="340995"/>
                    <a:pt x="53340" y="353377"/>
                  </a:cubicBezTo>
                  <a:lnTo>
                    <a:pt x="73343" y="244792"/>
                  </a:lnTo>
                  <a:cubicBezTo>
                    <a:pt x="90488" y="252413"/>
                    <a:pt x="108585" y="257175"/>
                    <a:pt x="128587" y="257175"/>
                  </a:cubicBezTo>
                  <a:cubicBezTo>
                    <a:pt x="148590" y="257175"/>
                    <a:pt x="166687" y="252413"/>
                    <a:pt x="183833" y="244792"/>
                  </a:cubicBezTo>
                  <a:lnTo>
                    <a:pt x="203835" y="353377"/>
                  </a:lnTo>
                  <a:close/>
                  <a:moveTo>
                    <a:pt x="22860" y="128588"/>
                  </a:moveTo>
                  <a:cubicBezTo>
                    <a:pt x="22860" y="70485"/>
                    <a:pt x="70485" y="22860"/>
                    <a:pt x="128587" y="22860"/>
                  </a:cubicBezTo>
                  <a:cubicBezTo>
                    <a:pt x="186690" y="22860"/>
                    <a:pt x="234315" y="70485"/>
                    <a:pt x="234315" y="128588"/>
                  </a:cubicBezTo>
                  <a:cubicBezTo>
                    <a:pt x="234315" y="186690"/>
                    <a:pt x="186690" y="234315"/>
                    <a:pt x="128587" y="234315"/>
                  </a:cubicBezTo>
                  <a:cubicBezTo>
                    <a:pt x="70485" y="234315"/>
                    <a:pt x="22860" y="186690"/>
                    <a:pt x="22860" y="128588"/>
                  </a:cubicBezTo>
                  <a:moveTo>
                    <a:pt x="257175" y="128588"/>
                  </a:moveTo>
                  <a:cubicBezTo>
                    <a:pt x="257175" y="57150"/>
                    <a:pt x="199072" y="0"/>
                    <a:pt x="128587" y="0"/>
                  </a:cubicBezTo>
                  <a:cubicBezTo>
                    <a:pt x="57150" y="0"/>
                    <a:pt x="0" y="58102"/>
                    <a:pt x="0" y="128588"/>
                  </a:cubicBezTo>
                  <a:cubicBezTo>
                    <a:pt x="0" y="171450"/>
                    <a:pt x="20955" y="208597"/>
                    <a:pt x="52388" y="232410"/>
                  </a:cubicBezTo>
                  <a:lnTo>
                    <a:pt x="18097" y="412432"/>
                  </a:lnTo>
                  <a:lnTo>
                    <a:pt x="43815" y="388620"/>
                  </a:lnTo>
                  <a:cubicBezTo>
                    <a:pt x="65722" y="367665"/>
                    <a:pt x="95250" y="357188"/>
                    <a:pt x="127635" y="357188"/>
                  </a:cubicBezTo>
                  <a:cubicBezTo>
                    <a:pt x="160020" y="357188"/>
                    <a:pt x="190500" y="367665"/>
                    <a:pt x="211455" y="388620"/>
                  </a:cubicBezTo>
                  <a:lnTo>
                    <a:pt x="237172" y="412432"/>
                  </a:lnTo>
                  <a:lnTo>
                    <a:pt x="202883" y="232410"/>
                  </a:lnTo>
                  <a:cubicBezTo>
                    <a:pt x="236220" y="208597"/>
                    <a:pt x="257175" y="170497"/>
                    <a:pt x="257175" y="12858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7" name="Forma libre: forma 75"/>
            <p:cNvSpPr/>
            <p:nvPr/>
          </p:nvSpPr>
          <p:spPr>
            <a:xfrm>
              <a:off x="643212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3813" y="345758"/>
                  </a:moveTo>
                  <a:lnTo>
                    <a:pt x="345758" y="345758"/>
                  </a:lnTo>
                  <a:lnTo>
                    <a:pt x="335280" y="22860"/>
                  </a:lnTo>
                  <a:lnTo>
                    <a:pt x="35243" y="22860"/>
                  </a:lnTo>
                  <a:lnTo>
                    <a:pt x="23813" y="345758"/>
                  </a:lnTo>
                  <a:close/>
                  <a:moveTo>
                    <a:pt x="369570" y="368618"/>
                  </a:moveTo>
                  <a:lnTo>
                    <a:pt x="0" y="368618"/>
                  </a:lnTo>
                  <a:lnTo>
                    <a:pt x="12383" y="0"/>
                  </a:lnTo>
                  <a:lnTo>
                    <a:pt x="357188" y="0"/>
                  </a:lnTo>
                  <a:lnTo>
                    <a:pt x="36957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8" name="Forma libre: forma 76"/>
            <p:cNvSpPr/>
            <p:nvPr/>
          </p:nvSpPr>
          <p:spPr>
            <a:xfrm>
              <a:off x="9181080" y="5674680"/>
              <a:ext cx="218880" cy="123480"/>
            </a:xfrm>
            <a:custGeom>
              <a:avLst/>
              <a:gdLst/>
              <a:ahLst/>
              <a:cxnLst/>
              <a:rect l="l" t="t" r="r" b="b"/>
              <a:pathLst>
                <a:path w="219075" h="123825">
                  <a:moveTo>
                    <a:pt x="204788" y="126682"/>
                  </a:moveTo>
                  <a:lnTo>
                    <a:pt x="110490" y="32385"/>
                  </a:lnTo>
                  <a:lnTo>
                    <a:pt x="17145" y="126682"/>
                  </a:lnTo>
                  <a:lnTo>
                    <a:pt x="0" y="110490"/>
                  </a:lnTo>
                  <a:lnTo>
                    <a:pt x="110490" y="0"/>
                  </a:lnTo>
                  <a:lnTo>
                    <a:pt x="221932" y="11049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49" name="Forma libre: forma 77"/>
            <p:cNvSpPr/>
            <p:nvPr/>
          </p:nvSpPr>
          <p:spPr>
            <a:xfrm>
              <a:off x="9280080" y="5690880"/>
              <a:ext cx="18720" cy="256680"/>
            </a:xfrm>
            <a:custGeom>
              <a:avLst/>
              <a:gdLst/>
              <a:ahLst/>
              <a:cxnLst/>
              <a:rect l="l" t="t" r="r" b="b"/>
              <a:pathLst>
                <a:path w="19050" h="257175">
                  <a:moveTo>
                    <a:pt x="0" y="0"/>
                  </a:moveTo>
                  <a:lnTo>
                    <a:pt x="22860" y="0"/>
                  </a:lnTo>
                  <a:lnTo>
                    <a:pt x="22860" y="264795"/>
                  </a:lnTo>
                  <a:lnTo>
                    <a:pt x="0" y="26479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0" name="Forma libre: forma 78"/>
            <p:cNvSpPr/>
            <p:nvPr/>
          </p:nvSpPr>
          <p:spPr>
            <a:xfrm>
              <a:off x="9073440" y="5944320"/>
              <a:ext cx="437760" cy="114120"/>
            </a:xfrm>
            <a:custGeom>
              <a:avLst/>
              <a:gdLst/>
              <a:ahLst/>
              <a:cxnLst/>
              <a:rect l="l" t="t" r="r" b="b"/>
              <a:pathLst>
                <a:path w="438150" h="114300">
                  <a:moveTo>
                    <a:pt x="333375" y="115252"/>
                  </a:moveTo>
                  <a:lnTo>
                    <a:pt x="103823" y="115252"/>
                  </a:lnTo>
                  <a:cubicBezTo>
                    <a:pt x="46673" y="115252"/>
                    <a:pt x="0" y="68580"/>
                    <a:pt x="0" y="11430"/>
                  </a:cubicBezTo>
                  <a:lnTo>
                    <a:pt x="0" y="0"/>
                  </a:lnTo>
                  <a:lnTo>
                    <a:pt x="22860" y="0"/>
                  </a:lnTo>
                  <a:lnTo>
                    <a:pt x="22860" y="11430"/>
                  </a:lnTo>
                  <a:cubicBezTo>
                    <a:pt x="22860" y="56198"/>
                    <a:pt x="59055" y="92393"/>
                    <a:pt x="103823" y="92393"/>
                  </a:cubicBezTo>
                  <a:lnTo>
                    <a:pt x="334328" y="92393"/>
                  </a:lnTo>
                  <a:cubicBezTo>
                    <a:pt x="379095" y="92393"/>
                    <a:pt x="415290" y="56198"/>
                    <a:pt x="415290" y="11430"/>
                  </a:cubicBezTo>
                  <a:lnTo>
                    <a:pt x="415290" y="0"/>
                  </a:lnTo>
                  <a:lnTo>
                    <a:pt x="438150" y="0"/>
                  </a:lnTo>
                  <a:lnTo>
                    <a:pt x="438150" y="11430"/>
                  </a:lnTo>
                  <a:cubicBezTo>
                    <a:pt x="437198" y="68580"/>
                    <a:pt x="390525" y="115252"/>
                    <a:pt x="333375" y="11525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1" name="Forma libre: forma 79"/>
            <p:cNvSpPr/>
            <p:nvPr/>
          </p:nvSpPr>
          <p:spPr>
            <a:xfrm>
              <a:off x="369000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3" y="22860"/>
                    <a:pt x="162878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8" y="306705"/>
                  </a:cubicBezTo>
                  <a:cubicBezTo>
                    <a:pt x="84773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3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8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2" name="Forma libre: forma 80"/>
            <p:cNvSpPr/>
            <p:nvPr/>
          </p:nvSpPr>
          <p:spPr>
            <a:xfrm>
              <a:off x="3795840" y="576720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9533" y="0"/>
                  </a:moveTo>
                  <a:lnTo>
                    <a:pt x="46672" y="0"/>
                  </a:lnTo>
                  <a:lnTo>
                    <a:pt x="46672" y="46672"/>
                  </a:lnTo>
                  <a:lnTo>
                    <a:pt x="0" y="46672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3" y="115253"/>
                  </a:lnTo>
                  <a:lnTo>
                    <a:pt x="69533" y="69533"/>
                  </a:lnTo>
                  <a:lnTo>
                    <a:pt x="115253" y="69533"/>
                  </a:lnTo>
                  <a:lnTo>
                    <a:pt x="115253" y="46672"/>
                  </a:lnTo>
                  <a:lnTo>
                    <a:pt x="69533" y="4667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3" name="Forma libre: forma 81"/>
            <p:cNvSpPr/>
            <p:nvPr/>
          </p:nvSpPr>
          <p:spPr>
            <a:xfrm>
              <a:off x="4613040" y="566064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0955" y="164782"/>
                  </a:moveTo>
                  <a:cubicBezTo>
                    <a:pt x="20955" y="86677"/>
                    <a:pt x="84772" y="22860"/>
                    <a:pt x="162877" y="22860"/>
                  </a:cubicBezTo>
                  <a:cubicBezTo>
                    <a:pt x="240983" y="22860"/>
                    <a:pt x="304800" y="86677"/>
                    <a:pt x="304800" y="164782"/>
                  </a:cubicBezTo>
                  <a:cubicBezTo>
                    <a:pt x="304800" y="242888"/>
                    <a:pt x="240983" y="306705"/>
                    <a:pt x="162877" y="306705"/>
                  </a:cubicBezTo>
                  <a:cubicBezTo>
                    <a:pt x="84772" y="306705"/>
                    <a:pt x="20955" y="242888"/>
                    <a:pt x="20955" y="164782"/>
                  </a:cubicBezTo>
                  <a:moveTo>
                    <a:pt x="363855" y="348615"/>
                  </a:moveTo>
                  <a:lnTo>
                    <a:pt x="288608" y="273368"/>
                  </a:lnTo>
                  <a:cubicBezTo>
                    <a:pt x="313373" y="244792"/>
                    <a:pt x="329565" y="206692"/>
                    <a:pt x="329565" y="164782"/>
                  </a:cubicBezTo>
                  <a:cubicBezTo>
                    <a:pt x="329565" y="73342"/>
                    <a:pt x="255270" y="0"/>
                    <a:pt x="164783" y="0"/>
                  </a:cubicBezTo>
                  <a:cubicBezTo>
                    <a:pt x="73342" y="0"/>
                    <a:pt x="0" y="74295"/>
                    <a:pt x="0" y="164782"/>
                  </a:cubicBezTo>
                  <a:cubicBezTo>
                    <a:pt x="0" y="255270"/>
                    <a:pt x="74295" y="329565"/>
                    <a:pt x="164783" y="329565"/>
                  </a:cubicBezTo>
                  <a:cubicBezTo>
                    <a:pt x="205740" y="329565"/>
                    <a:pt x="243840" y="314325"/>
                    <a:pt x="273367" y="288607"/>
                  </a:cubicBezTo>
                  <a:lnTo>
                    <a:pt x="348615" y="363855"/>
                  </a:lnTo>
                  <a:lnTo>
                    <a:pt x="363855" y="3486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4" name="Forma libre: forma 82"/>
            <p:cNvSpPr/>
            <p:nvPr/>
          </p:nvSpPr>
          <p:spPr>
            <a:xfrm>
              <a:off x="4718520" y="58140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3" y="0"/>
                  </a:lnTo>
                  <a:lnTo>
                    <a:pt x="11525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5" name="Forma libre: forma 83"/>
            <p:cNvSpPr/>
            <p:nvPr/>
          </p:nvSpPr>
          <p:spPr>
            <a:xfrm>
              <a:off x="824292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2" y="219075"/>
                    <a:pt x="160972" y="219075"/>
                  </a:cubicBezTo>
                  <a:cubicBezTo>
                    <a:pt x="237172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2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7" y="0"/>
                  </a:lnTo>
                  <a:lnTo>
                    <a:pt x="322897" y="80963"/>
                  </a:lnTo>
                  <a:cubicBezTo>
                    <a:pt x="321945" y="169545"/>
                    <a:pt x="249555" y="241935"/>
                    <a:pt x="160972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6" name="Forma libre: forma 84"/>
            <p:cNvSpPr/>
            <p:nvPr/>
          </p:nvSpPr>
          <p:spPr>
            <a:xfrm>
              <a:off x="8304840" y="3172680"/>
              <a:ext cx="190080" cy="114120"/>
            </a:xfrm>
            <a:custGeom>
              <a:avLst/>
              <a:gdLst/>
              <a:ahLst/>
              <a:cxnLst/>
              <a:rect l="l" t="t" r="r" b="b"/>
              <a:pathLst>
                <a:path w="190500" h="114300">
                  <a:moveTo>
                    <a:pt x="198120" y="115253"/>
                  </a:moveTo>
                  <a:lnTo>
                    <a:pt x="175260" y="115253"/>
                  </a:lnTo>
                  <a:lnTo>
                    <a:pt x="175260" y="99060"/>
                  </a:lnTo>
                  <a:cubicBezTo>
                    <a:pt x="175260" y="57150"/>
                    <a:pt x="140970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7" y="0"/>
                    <a:pt x="99060" y="0"/>
                  </a:cubicBezTo>
                  <a:cubicBezTo>
                    <a:pt x="153352" y="0"/>
                    <a:pt x="198120" y="44767"/>
                    <a:pt x="198120" y="99060"/>
                  </a:cubicBezTo>
                  <a:lnTo>
                    <a:pt x="19812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7" name="Forma libre: forma 85"/>
            <p:cNvSpPr/>
            <p:nvPr/>
          </p:nvSpPr>
          <p:spPr>
            <a:xfrm>
              <a:off x="839232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8" name="Forma libre: forma 86"/>
            <p:cNvSpPr/>
            <p:nvPr/>
          </p:nvSpPr>
          <p:spPr>
            <a:xfrm>
              <a:off x="9130680" y="3310560"/>
              <a:ext cx="313920" cy="237600"/>
            </a:xfrm>
            <a:custGeom>
              <a:avLst/>
              <a:gdLst/>
              <a:ahLst/>
              <a:cxnLst/>
              <a:rect l="l" t="t" r="r" b="b"/>
              <a:pathLst>
                <a:path w="314325" h="238125">
                  <a:moveTo>
                    <a:pt x="22860" y="23813"/>
                  </a:moveTo>
                  <a:lnTo>
                    <a:pt x="22860" y="80963"/>
                  </a:lnTo>
                  <a:cubicBezTo>
                    <a:pt x="22860" y="157163"/>
                    <a:pt x="84773" y="219075"/>
                    <a:pt x="160973" y="219075"/>
                  </a:cubicBezTo>
                  <a:cubicBezTo>
                    <a:pt x="237173" y="219075"/>
                    <a:pt x="299085" y="157163"/>
                    <a:pt x="299085" y="80963"/>
                  </a:cubicBezTo>
                  <a:lnTo>
                    <a:pt x="299085" y="23813"/>
                  </a:lnTo>
                  <a:lnTo>
                    <a:pt x="22860" y="23813"/>
                  </a:lnTo>
                  <a:close/>
                  <a:moveTo>
                    <a:pt x="160973" y="241935"/>
                  </a:moveTo>
                  <a:cubicBezTo>
                    <a:pt x="72390" y="241935"/>
                    <a:pt x="0" y="169545"/>
                    <a:pt x="0" y="80963"/>
                  </a:cubicBezTo>
                  <a:lnTo>
                    <a:pt x="0" y="0"/>
                  </a:lnTo>
                  <a:lnTo>
                    <a:pt x="322898" y="0"/>
                  </a:lnTo>
                  <a:lnTo>
                    <a:pt x="322898" y="80963"/>
                  </a:lnTo>
                  <a:cubicBezTo>
                    <a:pt x="322898" y="169545"/>
                    <a:pt x="250508" y="241935"/>
                    <a:pt x="160973" y="2419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59" name="Forma libre: forma 87"/>
            <p:cNvSpPr/>
            <p:nvPr/>
          </p:nvSpPr>
          <p:spPr>
            <a:xfrm>
              <a:off x="9193680" y="3172680"/>
              <a:ext cx="161640" cy="114120"/>
            </a:xfrm>
            <a:custGeom>
              <a:avLst/>
              <a:gdLst/>
              <a:ahLst/>
              <a:cxnLst/>
              <a:rect l="l" t="t" r="r" b="b"/>
              <a:pathLst>
                <a:path w="161925" h="114300">
                  <a:moveTo>
                    <a:pt x="22860" y="115253"/>
                  </a:moveTo>
                  <a:lnTo>
                    <a:pt x="0" y="115253"/>
                  </a:lnTo>
                  <a:lnTo>
                    <a:pt x="0" y="99060"/>
                  </a:lnTo>
                  <a:cubicBezTo>
                    <a:pt x="0" y="44767"/>
                    <a:pt x="44768" y="0"/>
                    <a:pt x="99060" y="0"/>
                  </a:cubicBezTo>
                  <a:cubicBezTo>
                    <a:pt x="121920" y="0"/>
                    <a:pt x="144780" y="9525"/>
                    <a:pt x="163830" y="25717"/>
                  </a:cubicBezTo>
                  <a:lnTo>
                    <a:pt x="148590" y="42863"/>
                  </a:lnTo>
                  <a:cubicBezTo>
                    <a:pt x="133350" y="29528"/>
                    <a:pt x="116205" y="22860"/>
                    <a:pt x="99060" y="22860"/>
                  </a:cubicBezTo>
                  <a:cubicBezTo>
                    <a:pt x="57150" y="22860"/>
                    <a:pt x="22860" y="57150"/>
                    <a:pt x="22860" y="99060"/>
                  </a:cubicBezTo>
                  <a:lnTo>
                    <a:pt x="22860" y="115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0" name="Forma libre: forma 88"/>
            <p:cNvSpPr/>
            <p:nvPr/>
          </p:nvSpPr>
          <p:spPr>
            <a:xfrm>
              <a:off x="9280080" y="3379320"/>
              <a:ext cx="18720" cy="56880"/>
            </a:xfrm>
            <a:custGeom>
              <a:avLst/>
              <a:gdLst/>
              <a:ahLst/>
              <a:cxnLst/>
              <a:rect l="l" t="t" r="r" b="b"/>
              <a:pathLst>
                <a:path w="19050" h="57150">
                  <a:moveTo>
                    <a:pt x="0" y="0"/>
                  </a:moveTo>
                  <a:lnTo>
                    <a:pt x="22860" y="0"/>
                  </a:lnTo>
                  <a:lnTo>
                    <a:pt x="22860" y="62865"/>
                  </a:lnTo>
                  <a:lnTo>
                    <a:pt x="0" y="6286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1" name="Forma libre: forma 89"/>
            <p:cNvSpPr/>
            <p:nvPr/>
          </p:nvSpPr>
          <p:spPr>
            <a:xfrm>
              <a:off x="2719440" y="566064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4783" y="22860"/>
                  </a:moveTo>
                  <a:cubicBezTo>
                    <a:pt x="86677" y="22860"/>
                    <a:pt x="22860" y="86677"/>
                    <a:pt x="22860" y="164782"/>
                  </a:cubicBezTo>
                  <a:cubicBezTo>
                    <a:pt x="22860" y="242888"/>
                    <a:pt x="86677" y="306705"/>
                    <a:pt x="164783" y="306705"/>
                  </a:cubicBezTo>
                  <a:cubicBezTo>
                    <a:pt x="242888" y="306705"/>
                    <a:pt x="306705" y="242888"/>
                    <a:pt x="306705" y="164782"/>
                  </a:cubicBezTo>
                  <a:cubicBezTo>
                    <a:pt x="307658" y="86677"/>
                    <a:pt x="243840" y="22860"/>
                    <a:pt x="164783" y="22860"/>
                  </a:cubicBezTo>
                  <a:moveTo>
                    <a:pt x="164783" y="329565"/>
                  </a:moveTo>
                  <a:cubicBezTo>
                    <a:pt x="73343" y="329565"/>
                    <a:pt x="0" y="255270"/>
                    <a:pt x="0" y="164782"/>
                  </a:cubicBezTo>
                  <a:cubicBezTo>
                    <a:pt x="0" y="73342"/>
                    <a:pt x="74295" y="0"/>
                    <a:pt x="164783" y="0"/>
                  </a:cubicBezTo>
                  <a:cubicBezTo>
                    <a:pt x="255270" y="0"/>
                    <a:pt x="329565" y="74295"/>
                    <a:pt x="329565" y="164782"/>
                  </a:cubicBezTo>
                  <a:cubicBezTo>
                    <a:pt x="330517" y="256222"/>
                    <a:pt x="256223" y="329565"/>
                    <a:pt x="164783" y="3295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2" name="Forma libre: forma 90"/>
            <p:cNvSpPr/>
            <p:nvPr/>
          </p:nvSpPr>
          <p:spPr>
            <a:xfrm>
              <a:off x="2984760" y="5925960"/>
              <a:ext cx="95040" cy="9504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16164"/>
                  </a:moveTo>
                  <a:lnTo>
                    <a:pt x="16164" y="0"/>
                  </a:lnTo>
                  <a:lnTo>
                    <a:pt x="99680" y="83516"/>
                  </a:lnTo>
                  <a:lnTo>
                    <a:pt x="83516" y="9968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3" name="Forma libre: forma 91"/>
            <p:cNvSpPr/>
            <p:nvPr/>
          </p:nvSpPr>
          <p:spPr>
            <a:xfrm>
              <a:off x="826488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4318" y="299085"/>
                  </a:moveTo>
                  <a:lnTo>
                    <a:pt x="130493" y="226695"/>
                  </a:lnTo>
                  <a:lnTo>
                    <a:pt x="80963" y="226695"/>
                  </a:lnTo>
                  <a:cubicBezTo>
                    <a:pt x="49530" y="226695"/>
                    <a:pt x="23813" y="200978"/>
                    <a:pt x="23813" y="169545"/>
                  </a:cubicBezTo>
                  <a:cubicBezTo>
                    <a:pt x="23813" y="138113"/>
                    <a:pt x="49530" y="112395"/>
                    <a:pt x="80963" y="112395"/>
                  </a:cubicBezTo>
                  <a:lnTo>
                    <a:pt x="130493" y="112395"/>
                  </a:lnTo>
                  <a:lnTo>
                    <a:pt x="254318" y="40005"/>
                  </a:lnTo>
                  <a:lnTo>
                    <a:pt x="254318" y="299085"/>
                  </a:lnTo>
                  <a:close/>
                  <a:moveTo>
                    <a:pt x="123825" y="88582"/>
                  </a:moveTo>
                  <a:lnTo>
                    <a:pt x="80963" y="88582"/>
                  </a:ln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6225" y="340042"/>
                  </a:lnTo>
                  <a:lnTo>
                    <a:pt x="276225" y="0"/>
                  </a:lnTo>
                  <a:lnTo>
                    <a:pt x="123825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4" name="Forma libre: forma 92"/>
            <p:cNvSpPr/>
            <p:nvPr/>
          </p:nvSpPr>
          <p:spPr>
            <a:xfrm>
              <a:off x="9448920" y="4104000"/>
              <a:ext cx="47160" cy="180720"/>
            </a:xfrm>
            <a:custGeom>
              <a:avLst/>
              <a:gdLst/>
              <a:ahLst/>
              <a:cxnLst/>
              <a:rect l="l" t="t" r="r" b="b"/>
              <a:pathLst>
                <a:path w="47625" h="180975">
                  <a:moveTo>
                    <a:pt x="16193" y="0"/>
                  </a:moveTo>
                  <a:lnTo>
                    <a:pt x="0" y="16193"/>
                  </a:lnTo>
                  <a:cubicBezTo>
                    <a:pt x="20002" y="36195"/>
                    <a:pt x="31432" y="62865"/>
                    <a:pt x="31432" y="91440"/>
                  </a:cubicBezTo>
                  <a:cubicBezTo>
                    <a:pt x="31432" y="120015"/>
                    <a:pt x="20002" y="146685"/>
                    <a:pt x="0" y="166688"/>
                  </a:cubicBezTo>
                  <a:lnTo>
                    <a:pt x="16193" y="182880"/>
                  </a:lnTo>
                  <a:cubicBezTo>
                    <a:pt x="40957" y="158115"/>
                    <a:pt x="54293" y="125730"/>
                    <a:pt x="54293" y="91440"/>
                  </a:cubicBezTo>
                  <a:cubicBezTo>
                    <a:pt x="54293" y="57150"/>
                    <a:pt x="40957" y="24765"/>
                    <a:pt x="16193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5" name="Forma libre: forma 93"/>
            <p:cNvSpPr/>
            <p:nvPr/>
          </p:nvSpPr>
          <p:spPr>
            <a:xfrm>
              <a:off x="9396360" y="4133520"/>
              <a:ext cx="37800" cy="123480"/>
            </a:xfrm>
            <a:custGeom>
              <a:avLst/>
              <a:gdLst/>
              <a:ahLst/>
              <a:cxnLst/>
              <a:rect l="l" t="t" r="r" b="b"/>
              <a:pathLst>
                <a:path w="38100" h="123825">
                  <a:moveTo>
                    <a:pt x="0" y="16193"/>
                  </a:moveTo>
                  <a:cubicBezTo>
                    <a:pt x="12382" y="28575"/>
                    <a:pt x="19050" y="44768"/>
                    <a:pt x="19050" y="61913"/>
                  </a:cubicBezTo>
                  <a:cubicBezTo>
                    <a:pt x="19050" y="79058"/>
                    <a:pt x="12382" y="95250"/>
                    <a:pt x="0" y="107633"/>
                  </a:cubicBezTo>
                  <a:lnTo>
                    <a:pt x="16193" y="123825"/>
                  </a:lnTo>
                  <a:cubicBezTo>
                    <a:pt x="32385" y="107633"/>
                    <a:pt x="41910" y="84772"/>
                    <a:pt x="41910" y="61913"/>
                  </a:cubicBezTo>
                  <a:cubicBezTo>
                    <a:pt x="41910" y="38100"/>
                    <a:pt x="32385" y="16193"/>
                    <a:pt x="16193" y="0"/>
                  </a:cubicBezTo>
                  <a:lnTo>
                    <a:pt x="0" y="1619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6" name="Forma libre: forma 94"/>
            <p:cNvSpPr/>
            <p:nvPr/>
          </p:nvSpPr>
          <p:spPr>
            <a:xfrm>
              <a:off x="9081000" y="4025880"/>
              <a:ext cx="275760" cy="333000"/>
            </a:xfrm>
            <a:custGeom>
              <a:avLst/>
              <a:gdLst/>
              <a:ahLst/>
              <a:cxnLst/>
              <a:rect l="l" t="t" r="r" b="b"/>
              <a:pathLst>
                <a:path w="276225" h="333375">
                  <a:moveTo>
                    <a:pt x="253365" y="40005"/>
                  </a:moveTo>
                  <a:lnTo>
                    <a:pt x="253365" y="299085"/>
                  </a:lnTo>
                  <a:lnTo>
                    <a:pt x="129540" y="226695"/>
                  </a:lnTo>
                  <a:lnTo>
                    <a:pt x="80010" y="226695"/>
                  </a:lnTo>
                  <a:cubicBezTo>
                    <a:pt x="48577" y="226695"/>
                    <a:pt x="22860" y="200978"/>
                    <a:pt x="22860" y="169545"/>
                  </a:cubicBezTo>
                  <a:cubicBezTo>
                    <a:pt x="22860" y="138113"/>
                    <a:pt x="48577" y="112395"/>
                    <a:pt x="80010" y="112395"/>
                  </a:cubicBezTo>
                  <a:lnTo>
                    <a:pt x="129540" y="112395"/>
                  </a:lnTo>
                  <a:lnTo>
                    <a:pt x="253365" y="40005"/>
                  </a:lnTo>
                  <a:close/>
                  <a:moveTo>
                    <a:pt x="80963" y="88582"/>
                  </a:moveTo>
                  <a:cubicBezTo>
                    <a:pt x="36195" y="88582"/>
                    <a:pt x="0" y="124778"/>
                    <a:pt x="0" y="169545"/>
                  </a:cubicBezTo>
                  <a:cubicBezTo>
                    <a:pt x="0" y="214313"/>
                    <a:pt x="36195" y="250507"/>
                    <a:pt x="80963" y="250507"/>
                  </a:cubicBezTo>
                  <a:lnTo>
                    <a:pt x="123825" y="250507"/>
                  </a:lnTo>
                  <a:lnTo>
                    <a:pt x="277177" y="340042"/>
                  </a:lnTo>
                  <a:lnTo>
                    <a:pt x="277177" y="0"/>
                  </a:lnTo>
                  <a:lnTo>
                    <a:pt x="123825" y="89535"/>
                  </a:lnTo>
                  <a:lnTo>
                    <a:pt x="80963" y="88582"/>
                  </a:lnTo>
                  <a:lnTo>
                    <a:pt x="80963" y="8858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7" name="Forma libre: forma 95"/>
            <p:cNvSpPr/>
            <p:nvPr/>
          </p:nvSpPr>
          <p:spPr>
            <a:xfrm>
              <a:off x="2716560" y="3251520"/>
              <a:ext cx="361440" cy="294840"/>
            </a:xfrm>
            <a:custGeom>
              <a:avLst/>
              <a:gdLst/>
              <a:ahLst/>
              <a:cxnLst/>
              <a:rect l="l" t="t" r="r" b="b"/>
              <a:pathLst>
                <a:path w="361950" h="295275">
                  <a:moveTo>
                    <a:pt x="346710" y="275273"/>
                  </a:moveTo>
                  <a:lnTo>
                    <a:pt x="23813" y="275273"/>
                  </a:lnTo>
                  <a:lnTo>
                    <a:pt x="23813" y="67627"/>
                  </a:lnTo>
                  <a:lnTo>
                    <a:pt x="99060" y="67627"/>
                  </a:lnTo>
                  <a:lnTo>
                    <a:pt x="102870" y="62865"/>
                  </a:lnTo>
                  <a:cubicBezTo>
                    <a:pt x="121920" y="37147"/>
                    <a:pt x="153352" y="20955"/>
                    <a:pt x="185737" y="20955"/>
                  </a:cubicBezTo>
                  <a:cubicBezTo>
                    <a:pt x="218122" y="20955"/>
                    <a:pt x="249555" y="36195"/>
                    <a:pt x="268605" y="62865"/>
                  </a:cubicBezTo>
                  <a:lnTo>
                    <a:pt x="272415" y="67627"/>
                  </a:lnTo>
                  <a:lnTo>
                    <a:pt x="347662" y="67627"/>
                  </a:lnTo>
                  <a:lnTo>
                    <a:pt x="347662" y="275273"/>
                  </a:lnTo>
                  <a:lnTo>
                    <a:pt x="346710" y="275273"/>
                  </a:lnTo>
                  <a:close/>
                  <a:moveTo>
                    <a:pt x="282893" y="45720"/>
                  </a:moveTo>
                  <a:cubicBezTo>
                    <a:pt x="259080" y="17145"/>
                    <a:pt x="222885" y="0"/>
                    <a:pt x="184785" y="0"/>
                  </a:cubicBezTo>
                  <a:cubicBezTo>
                    <a:pt x="146685" y="0"/>
                    <a:pt x="110490" y="17145"/>
                    <a:pt x="86677" y="45720"/>
                  </a:cubicBezTo>
                  <a:lnTo>
                    <a:pt x="0" y="45720"/>
                  </a:lnTo>
                  <a:lnTo>
                    <a:pt x="0" y="299085"/>
                  </a:lnTo>
                  <a:lnTo>
                    <a:pt x="368618" y="299085"/>
                  </a:lnTo>
                  <a:lnTo>
                    <a:pt x="368618" y="45720"/>
                  </a:lnTo>
                  <a:lnTo>
                    <a:pt x="282893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8" name="Forma libre: forma 96"/>
            <p:cNvSpPr/>
            <p:nvPr/>
          </p:nvSpPr>
          <p:spPr>
            <a:xfrm>
              <a:off x="2832840" y="335448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69532" y="0"/>
                  </a:moveTo>
                  <a:cubicBezTo>
                    <a:pt x="31432" y="0"/>
                    <a:pt x="0" y="31432"/>
                    <a:pt x="0" y="69532"/>
                  </a:cubicBezTo>
                  <a:lnTo>
                    <a:pt x="22860" y="69532"/>
                  </a:lnTo>
                  <a:cubicBezTo>
                    <a:pt x="22860" y="43815"/>
                    <a:pt x="43815" y="23813"/>
                    <a:pt x="68580" y="23813"/>
                  </a:cubicBezTo>
                  <a:cubicBezTo>
                    <a:pt x="93345" y="23813"/>
                    <a:pt x="114300" y="44767"/>
                    <a:pt x="114300" y="69532"/>
                  </a:cubicBezTo>
                  <a:lnTo>
                    <a:pt x="137160" y="69532"/>
                  </a:lnTo>
                  <a:cubicBezTo>
                    <a:pt x="138113" y="31432"/>
                    <a:pt x="107632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69" name="Forma libre: forma 97"/>
            <p:cNvSpPr/>
            <p:nvPr/>
          </p:nvSpPr>
          <p:spPr>
            <a:xfrm>
              <a:off x="9106920" y="2390760"/>
              <a:ext cx="361440" cy="247320"/>
            </a:xfrm>
            <a:custGeom>
              <a:avLst/>
              <a:gdLst/>
              <a:ahLst/>
              <a:cxnLst/>
              <a:rect l="l" t="t" r="r" b="b"/>
              <a:pathLst>
                <a:path w="361950" h="247650">
                  <a:moveTo>
                    <a:pt x="184785" y="230505"/>
                  </a:moveTo>
                  <a:cubicBezTo>
                    <a:pt x="116205" y="230505"/>
                    <a:pt x="54293" y="189548"/>
                    <a:pt x="24765" y="126683"/>
                  </a:cubicBezTo>
                  <a:cubicBezTo>
                    <a:pt x="54293" y="63818"/>
                    <a:pt x="117158" y="22860"/>
                    <a:pt x="184785" y="22860"/>
                  </a:cubicBezTo>
                  <a:cubicBezTo>
                    <a:pt x="253365" y="22860"/>
                    <a:pt x="315278" y="63818"/>
                    <a:pt x="344805" y="126683"/>
                  </a:cubicBezTo>
                  <a:cubicBezTo>
                    <a:pt x="315278" y="190500"/>
                    <a:pt x="253365" y="230505"/>
                    <a:pt x="184785" y="230505"/>
                  </a:cubicBezTo>
                  <a:moveTo>
                    <a:pt x="368618" y="121920"/>
                  </a:moveTo>
                  <a:cubicBezTo>
                    <a:pt x="336233" y="47625"/>
                    <a:pt x="263843" y="0"/>
                    <a:pt x="185738" y="0"/>
                  </a:cubicBezTo>
                  <a:cubicBezTo>
                    <a:pt x="106680" y="0"/>
                    <a:pt x="35243" y="47625"/>
                    <a:pt x="1905" y="121920"/>
                  </a:cubicBezTo>
                  <a:lnTo>
                    <a:pt x="0" y="126683"/>
                  </a:lnTo>
                  <a:lnTo>
                    <a:pt x="1905" y="131445"/>
                  </a:lnTo>
                  <a:cubicBezTo>
                    <a:pt x="34290" y="205740"/>
                    <a:pt x="106680" y="253365"/>
                    <a:pt x="185738" y="253365"/>
                  </a:cubicBezTo>
                  <a:cubicBezTo>
                    <a:pt x="264795" y="253365"/>
                    <a:pt x="336233" y="205740"/>
                    <a:pt x="368618" y="131445"/>
                  </a:cubicBezTo>
                  <a:lnTo>
                    <a:pt x="370523" y="126683"/>
                  </a:lnTo>
                  <a:lnTo>
                    <a:pt x="368618" y="1219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0" name="Forma libre: forma 98"/>
            <p:cNvSpPr/>
            <p:nvPr/>
          </p:nvSpPr>
          <p:spPr>
            <a:xfrm>
              <a:off x="9222120" y="2448720"/>
              <a:ext cx="132840" cy="13284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69532" y="115253"/>
                  </a:moveTo>
                  <a:cubicBezTo>
                    <a:pt x="43815" y="115253"/>
                    <a:pt x="23813" y="94297"/>
                    <a:pt x="23813" y="69533"/>
                  </a:cubicBezTo>
                  <a:cubicBezTo>
                    <a:pt x="23813" y="43815"/>
                    <a:pt x="44768" y="23813"/>
                    <a:pt x="69532" y="23813"/>
                  </a:cubicBezTo>
                  <a:cubicBezTo>
                    <a:pt x="94297" y="23813"/>
                    <a:pt x="115252" y="44767"/>
                    <a:pt x="115252" y="69533"/>
                  </a:cubicBezTo>
                  <a:cubicBezTo>
                    <a:pt x="116205" y="94297"/>
                    <a:pt x="95250" y="115253"/>
                    <a:pt x="69532" y="115253"/>
                  </a:cubicBezTo>
                  <a:moveTo>
                    <a:pt x="69532" y="0"/>
                  </a:moveTo>
                  <a:cubicBezTo>
                    <a:pt x="31432" y="0"/>
                    <a:pt x="0" y="31433"/>
                    <a:pt x="0" y="69533"/>
                  </a:cubicBezTo>
                  <a:cubicBezTo>
                    <a:pt x="0" y="107633"/>
                    <a:pt x="31432" y="139065"/>
                    <a:pt x="69532" y="139065"/>
                  </a:cubicBezTo>
                  <a:cubicBezTo>
                    <a:pt x="107632" y="139065"/>
                    <a:pt x="139065" y="107633"/>
                    <a:pt x="139065" y="69533"/>
                  </a:cubicBezTo>
                  <a:cubicBezTo>
                    <a:pt x="139065" y="30480"/>
                    <a:pt x="108585" y="0"/>
                    <a:pt x="6953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1" name="Forma libre: forma 99"/>
            <p:cNvSpPr/>
            <p:nvPr/>
          </p:nvSpPr>
          <p:spPr>
            <a:xfrm>
              <a:off x="2717640" y="4917600"/>
              <a:ext cx="361440" cy="313920"/>
            </a:xfrm>
            <a:custGeom>
              <a:avLst/>
              <a:gdLst/>
              <a:ahLst/>
              <a:cxnLst/>
              <a:rect l="l" t="t" r="r" b="b"/>
              <a:pathLst>
                <a:path w="361950" h="314325">
                  <a:moveTo>
                    <a:pt x="345758" y="300038"/>
                  </a:moveTo>
                  <a:lnTo>
                    <a:pt x="22860" y="300038"/>
                  </a:lnTo>
                  <a:lnTo>
                    <a:pt x="22860" y="69532"/>
                  </a:lnTo>
                  <a:lnTo>
                    <a:pt x="276225" y="69532"/>
                  </a:lnTo>
                  <a:lnTo>
                    <a:pt x="345758" y="69532"/>
                  </a:lnTo>
                  <a:cubicBezTo>
                    <a:pt x="345758" y="69532"/>
                    <a:pt x="345758" y="300038"/>
                    <a:pt x="345758" y="300038"/>
                  </a:cubicBezTo>
                  <a:close/>
                  <a:moveTo>
                    <a:pt x="58103" y="22860"/>
                  </a:moveTo>
                  <a:lnTo>
                    <a:pt x="254318" y="22860"/>
                  </a:lnTo>
                  <a:lnTo>
                    <a:pt x="254318" y="45720"/>
                  </a:lnTo>
                  <a:lnTo>
                    <a:pt x="25718" y="45720"/>
                  </a:lnTo>
                  <a:cubicBezTo>
                    <a:pt x="29528" y="32385"/>
                    <a:pt x="42863" y="22860"/>
                    <a:pt x="58103" y="22860"/>
                  </a:cubicBezTo>
                  <a:moveTo>
                    <a:pt x="276225" y="45720"/>
                  </a:moveTo>
                  <a:lnTo>
                    <a:pt x="276225" y="0"/>
                  </a:lnTo>
                  <a:lnTo>
                    <a:pt x="57150" y="0"/>
                  </a:lnTo>
                  <a:cubicBezTo>
                    <a:pt x="29528" y="0"/>
                    <a:pt x="5715" y="20002"/>
                    <a:pt x="953" y="45720"/>
                  </a:cubicBezTo>
                  <a:lnTo>
                    <a:pt x="0" y="45720"/>
                  </a:lnTo>
                  <a:lnTo>
                    <a:pt x="0" y="57150"/>
                  </a:lnTo>
                  <a:lnTo>
                    <a:pt x="0" y="68580"/>
                  </a:lnTo>
                  <a:lnTo>
                    <a:pt x="0" y="321945"/>
                  </a:lnTo>
                  <a:lnTo>
                    <a:pt x="368618" y="321945"/>
                  </a:lnTo>
                  <a:lnTo>
                    <a:pt x="368618" y="45720"/>
                  </a:lnTo>
                  <a:lnTo>
                    <a:pt x="276225" y="45720"/>
                  </a:lnTo>
                  <a:lnTo>
                    <a:pt x="276225" y="457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2" name="Forma libre: forma 100"/>
            <p:cNvSpPr/>
            <p:nvPr/>
          </p:nvSpPr>
          <p:spPr>
            <a:xfrm>
              <a:off x="3006000" y="5045040"/>
              <a:ext cx="56880" cy="114120"/>
            </a:xfrm>
            <a:custGeom>
              <a:avLst/>
              <a:gdLst/>
              <a:ahLst/>
              <a:cxnLst/>
              <a:rect l="l" t="t" r="r" b="b"/>
              <a:pathLst>
                <a:path w="57150" h="114300">
                  <a:moveTo>
                    <a:pt x="57150" y="114300"/>
                  </a:moveTo>
                  <a:cubicBezTo>
                    <a:pt x="25718" y="114300"/>
                    <a:pt x="0" y="88582"/>
                    <a:pt x="0" y="57150"/>
                  </a:cubicBezTo>
                  <a:cubicBezTo>
                    <a:pt x="0" y="25717"/>
                    <a:pt x="25718" y="0"/>
                    <a:pt x="57150" y="0"/>
                  </a:cubicBezTo>
                  <a:lnTo>
                    <a:pt x="57150" y="22860"/>
                  </a:lnTo>
                  <a:cubicBezTo>
                    <a:pt x="38100" y="22860"/>
                    <a:pt x="22860" y="38100"/>
                    <a:pt x="22860" y="57150"/>
                  </a:cubicBezTo>
                  <a:cubicBezTo>
                    <a:pt x="22860" y="76200"/>
                    <a:pt x="38100" y="91440"/>
                    <a:pt x="57150" y="91440"/>
                  </a:cubicBezTo>
                  <a:lnTo>
                    <a:pt x="57150" y="1143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3" name="Forma libre: forma 101"/>
            <p:cNvSpPr/>
            <p:nvPr/>
          </p:nvSpPr>
          <p:spPr>
            <a:xfrm>
              <a:off x="824868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39926" y="161925"/>
                  </a:moveTo>
                  <a:lnTo>
                    <a:pt x="285646" y="161925"/>
                  </a:lnTo>
                  <a:lnTo>
                    <a:pt x="285646" y="23813"/>
                  </a:lnTo>
                  <a:lnTo>
                    <a:pt x="239926" y="23813"/>
                  </a:lnTo>
                  <a:lnTo>
                    <a:pt x="239926" y="161925"/>
                  </a:lnTo>
                  <a:close/>
                  <a:moveTo>
                    <a:pt x="124673" y="23813"/>
                  </a:moveTo>
                  <a:cubicBezTo>
                    <a:pt x="82764" y="23813"/>
                    <a:pt x="45616" y="52388"/>
                    <a:pt x="36091" y="93345"/>
                  </a:cubicBezTo>
                  <a:lnTo>
                    <a:pt x="25614" y="140018"/>
                  </a:lnTo>
                  <a:cubicBezTo>
                    <a:pt x="22756" y="153353"/>
                    <a:pt x="25614" y="167640"/>
                    <a:pt x="34186" y="178118"/>
                  </a:cubicBezTo>
                  <a:cubicBezTo>
                    <a:pt x="42758" y="188595"/>
                    <a:pt x="56094" y="195263"/>
                    <a:pt x="69428" y="195263"/>
                  </a:cubicBezTo>
                  <a:lnTo>
                    <a:pt x="136103" y="195263"/>
                  </a:lnTo>
                  <a:lnTo>
                    <a:pt x="136103" y="265747"/>
                  </a:lnTo>
                  <a:cubicBezTo>
                    <a:pt x="136103" y="281940"/>
                    <a:pt x="147534" y="296228"/>
                    <a:pt x="163726" y="299085"/>
                  </a:cubicBezTo>
                  <a:lnTo>
                    <a:pt x="217066" y="170497"/>
                  </a:lnTo>
                  <a:lnTo>
                    <a:pt x="217066" y="23813"/>
                  </a:lnTo>
                  <a:lnTo>
                    <a:pt x="124673" y="23813"/>
                  </a:lnTo>
                  <a:close/>
                  <a:moveTo>
                    <a:pt x="178014" y="322897"/>
                  </a:moveTo>
                  <a:lnTo>
                    <a:pt x="170394" y="322897"/>
                  </a:lnTo>
                  <a:cubicBezTo>
                    <a:pt x="138961" y="322897"/>
                    <a:pt x="112291" y="297180"/>
                    <a:pt x="112291" y="265747"/>
                  </a:cubicBezTo>
                  <a:lnTo>
                    <a:pt x="112291" y="218122"/>
                  </a:lnTo>
                  <a:lnTo>
                    <a:pt x="68476" y="218122"/>
                  </a:lnTo>
                  <a:cubicBezTo>
                    <a:pt x="47521" y="218122"/>
                    <a:pt x="28471" y="208597"/>
                    <a:pt x="15136" y="192405"/>
                  </a:cubicBezTo>
                  <a:cubicBezTo>
                    <a:pt x="1801" y="176213"/>
                    <a:pt x="-2961" y="155257"/>
                    <a:pt x="1801" y="134303"/>
                  </a:cubicBezTo>
                  <a:lnTo>
                    <a:pt x="12278" y="87630"/>
                  </a:lnTo>
                  <a:cubicBezTo>
                    <a:pt x="24661" y="36195"/>
                    <a:pt x="70381" y="0"/>
                    <a:pt x="122769" y="0"/>
                  </a:cubicBezTo>
                  <a:lnTo>
                    <a:pt x="306601" y="0"/>
                  </a:lnTo>
                  <a:lnTo>
                    <a:pt x="306601" y="184785"/>
                  </a:lnTo>
                  <a:lnTo>
                    <a:pt x="233259" y="184785"/>
                  </a:lnTo>
                  <a:lnTo>
                    <a:pt x="178014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4" name="Forma libre: forma 102"/>
            <p:cNvSpPr/>
            <p:nvPr/>
          </p:nvSpPr>
          <p:spPr>
            <a:xfrm>
              <a:off x="8386920" y="2666880"/>
              <a:ext cx="28080" cy="1872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0"/>
                  </a:moveTo>
                  <a:lnTo>
                    <a:pt x="34290" y="0"/>
                  </a:lnTo>
                  <a:lnTo>
                    <a:pt x="3429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5" name="Forma libre: forma 103"/>
            <p:cNvSpPr/>
            <p:nvPr/>
          </p:nvSpPr>
          <p:spPr>
            <a:xfrm>
              <a:off x="8347680" y="2345760"/>
              <a:ext cx="114120" cy="237600"/>
            </a:xfrm>
            <a:custGeom>
              <a:avLst/>
              <a:gdLst/>
              <a:ahLst/>
              <a:cxnLst/>
              <a:rect l="l" t="t" r="r" b="b"/>
              <a:pathLst>
                <a:path w="114300" h="238125">
                  <a:moveTo>
                    <a:pt x="21933" y="56198"/>
                  </a:moveTo>
                  <a:cubicBezTo>
                    <a:pt x="21933" y="37148"/>
                    <a:pt x="37173" y="21908"/>
                    <a:pt x="56223" y="21908"/>
                  </a:cubicBezTo>
                  <a:cubicBezTo>
                    <a:pt x="75273" y="21908"/>
                    <a:pt x="90513" y="37148"/>
                    <a:pt x="90513" y="56198"/>
                  </a:cubicBezTo>
                  <a:lnTo>
                    <a:pt x="90513" y="182880"/>
                  </a:lnTo>
                  <a:cubicBezTo>
                    <a:pt x="90513" y="201930"/>
                    <a:pt x="75273" y="217170"/>
                    <a:pt x="56223" y="217170"/>
                  </a:cubicBezTo>
                  <a:cubicBezTo>
                    <a:pt x="37173" y="217170"/>
                    <a:pt x="21933" y="201930"/>
                    <a:pt x="21933" y="182880"/>
                  </a:cubicBezTo>
                  <a:lnTo>
                    <a:pt x="21933" y="56198"/>
                  </a:lnTo>
                  <a:close/>
                  <a:moveTo>
                    <a:pt x="57176" y="240983"/>
                  </a:moveTo>
                  <a:cubicBezTo>
                    <a:pt x="88608" y="240983"/>
                    <a:pt x="114326" y="215265"/>
                    <a:pt x="114326" y="183833"/>
                  </a:cubicBezTo>
                  <a:lnTo>
                    <a:pt x="114326" y="57150"/>
                  </a:lnTo>
                  <a:cubicBezTo>
                    <a:pt x="114326" y="25717"/>
                    <a:pt x="88608" y="0"/>
                    <a:pt x="57176" y="0"/>
                  </a:cubicBezTo>
                  <a:cubicBezTo>
                    <a:pt x="25743" y="0"/>
                    <a:pt x="26" y="25717"/>
                    <a:pt x="26" y="57150"/>
                  </a:cubicBezTo>
                  <a:lnTo>
                    <a:pt x="26" y="183833"/>
                  </a:lnTo>
                  <a:cubicBezTo>
                    <a:pt x="-927" y="215265"/>
                    <a:pt x="24790" y="240983"/>
                    <a:pt x="57176" y="24098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6" name="Forma libre: forma 104"/>
            <p:cNvSpPr/>
            <p:nvPr/>
          </p:nvSpPr>
          <p:spPr>
            <a:xfrm>
              <a:off x="8290440" y="257364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7645" y="0"/>
                  </a:moveTo>
                  <a:cubicBezTo>
                    <a:pt x="186690" y="33338"/>
                    <a:pt x="151447" y="53340"/>
                    <a:pt x="113347" y="53340"/>
                  </a:cubicBezTo>
                  <a:cubicBezTo>
                    <a:pt x="76200" y="53340"/>
                    <a:pt x="40957" y="33338"/>
                    <a:pt x="19050" y="0"/>
                  </a:cubicBezTo>
                  <a:lnTo>
                    <a:pt x="0" y="12382"/>
                  </a:lnTo>
                  <a:cubicBezTo>
                    <a:pt x="25717" y="52388"/>
                    <a:pt x="67627" y="76200"/>
                    <a:pt x="113347" y="76200"/>
                  </a:cubicBezTo>
                  <a:cubicBezTo>
                    <a:pt x="159067" y="76200"/>
                    <a:pt x="200977" y="52388"/>
                    <a:pt x="226695" y="12382"/>
                  </a:cubicBezTo>
                  <a:lnTo>
                    <a:pt x="20764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7" name="Forma libre: forma 105"/>
            <p:cNvSpPr/>
            <p:nvPr/>
          </p:nvSpPr>
          <p:spPr>
            <a:xfrm>
              <a:off x="9094320" y="485388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50482" y="160972"/>
                  </a:moveTo>
                  <a:lnTo>
                    <a:pt x="118110" y="229553"/>
                  </a:lnTo>
                  <a:lnTo>
                    <a:pt x="98107" y="339090"/>
                  </a:lnTo>
                  <a:lnTo>
                    <a:pt x="198120" y="289560"/>
                  </a:lnTo>
                  <a:lnTo>
                    <a:pt x="298132" y="339090"/>
                  </a:lnTo>
                  <a:lnTo>
                    <a:pt x="278130" y="229553"/>
                  </a:lnTo>
                  <a:lnTo>
                    <a:pt x="345757" y="160972"/>
                  </a:lnTo>
                  <a:lnTo>
                    <a:pt x="248603" y="152400"/>
                  </a:lnTo>
                  <a:lnTo>
                    <a:pt x="198120" y="52388"/>
                  </a:lnTo>
                  <a:lnTo>
                    <a:pt x="147638" y="152400"/>
                  </a:lnTo>
                  <a:lnTo>
                    <a:pt x="50482" y="160972"/>
                  </a:lnTo>
                  <a:close/>
                  <a:moveTo>
                    <a:pt x="328613" y="381000"/>
                  </a:moveTo>
                  <a:lnTo>
                    <a:pt x="198120" y="315278"/>
                  </a:lnTo>
                  <a:lnTo>
                    <a:pt x="67628" y="381000"/>
                  </a:lnTo>
                  <a:lnTo>
                    <a:pt x="93345" y="237172"/>
                  </a:lnTo>
                  <a:lnTo>
                    <a:pt x="0" y="141922"/>
                  </a:lnTo>
                  <a:lnTo>
                    <a:pt x="132398" y="130493"/>
                  </a:lnTo>
                  <a:lnTo>
                    <a:pt x="197168" y="0"/>
                  </a:lnTo>
                  <a:lnTo>
                    <a:pt x="261938" y="130493"/>
                  </a:lnTo>
                  <a:lnTo>
                    <a:pt x="394335" y="141922"/>
                  </a:lnTo>
                  <a:lnTo>
                    <a:pt x="300990" y="237172"/>
                  </a:lnTo>
                  <a:lnTo>
                    <a:pt x="328613" y="38100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8" name="Forma libre: forma 106"/>
            <p:cNvSpPr/>
            <p:nvPr/>
          </p:nvSpPr>
          <p:spPr>
            <a:xfrm>
              <a:off x="4632120" y="4021200"/>
              <a:ext cx="313920" cy="390240"/>
            </a:xfrm>
            <a:custGeom>
              <a:avLst/>
              <a:gdLst/>
              <a:ahLst/>
              <a:cxnLst/>
              <a:rect l="l" t="t" r="r" b="b"/>
              <a:pathLst>
                <a:path w="314325" h="390525">
                  <a:moveTo>
                    <a:pt x="161925" y="23813"/>
                  </a:moveTo>
                  <a:cubicBezTo>
                    <a:pt x="85725" y="23813"/>
                    <a:pt x="23813" y="86678"/>
                    <a:pt x="23813" y="162878"/>
                  </a:cubicBezTo>
                  <a:cubicBezTo>
                    <a:pt x="23813" y="258128"/>
                    <a:pt x="134302" y="345757"/>
                    <a:pt x="161925" y="366713"/>
                  </a:cubicBezTo>
                  <a:cubicBezTo>
                    <a:pt x="189548" y="345757"/>
                    <a:pt x="300037" y="259080"/>
                    <a:pt x="300037" y="162878"/>
                  </a:cubicBezTo>
                  <a:cubicBezTo>
                    <a:pt x="300037" y="85725"/>
                    <a:pt x="238125" y="23813"/>
                    <a:pt x="161925" y="23813"/>
                  </a:cubicBezTo>
                  <a:moveTo>
                    <a:pt x="161925" y="394335"/>
                  </a:moveTo>
                  <a:lnTo>
                    <a:pt x="155258" y="389572"/>
                  </a:lnTo>
                  <a:cubicBezTo>
                    <a:pt x="148590" y="385763"/>
                    <a:pt x="0" y="283845"/>
                    <a:pt x="0" y="162878"/>
                  </a:cubicBezTo>
                  <a:cubicBezTo>
                    <a:pt x="0" y="73342"/>
                    <a:pt x="72390" y="0"/>
                    <a:pt x="160973" y="0"/>
                  </a:cubicBezTo>
                  <a:cubicBezTo>
                    <a:pt x="249555" y="0"/>
                    <a:pt x="321945" y="73342"/>
                    <a:pt x="321945" y="162878"/>
                  </a:cubicBezTo>
                  <a:cubicBezTo>
                    <a:pt x="321945" y="283845"/>
                    <a:pt x="173355" y="385763"/>
                    <a:pt x="166687" y="389572"/>
                  </a:cubicBezTo>
                  <a:lnTo>
                    <a:pt x="161925" y="39433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79" name="Forma libre: forma 107"/>
            <p:cNvSpPr/>
            <p:nvPr/>
          </p:nvSpPr>
          <p:spPr>
            <a:xfrm>
              <a:off x="4726440" y="4102200"/>
              <a:ext cx="132840" cy="66240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137160" y="69532"/>
                  </a:moveTo>
                  <a:lnTo>
                    <a:pt x="114300" y="69532"/>
                  </a:lnTo>
                  <a:cubicBezTo>
                    <a:pt x="114300" y="43815"/>
                    <a:pt x="93345" y="23813"/>
                    <a:pt x="68580" y="23813"/>
                  </a:cubicBezTo>
                  <a:cubicBezTo>
                    <a:pt x="43815" y="23813"/>
                    <a:pt x="22860" y="44767"/>
                    <a:pt x="22860" y="69532"/>
                  </a:cubicBezTo>
                  <a:lnTo>
                    <a:pt x="0" y="69532"/>
                  </a:lnTo>
                  <a:cubicBezTo>
                    <a:pt x="0" y="31432"/>
                    <a:pt x="31433" y="0"/>
                    <a:pt x="69533" y="0"/>
                  </a:cubicBezTo>
                  <a:cubicBezTo>
                    <a:pt x="105727" y="0"/>
                    <a:pt x="137160" y="31432"/>
                    <a:pt x="137160" y="6953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0" name="Forma libre: forma 108"/>
            <p:cNvSpPr/>
            <p:nvPr/>
          </p:nvSpPr>
          <p:spPr>
            <a:xfrm>
              <a:off x="4623480" y="344124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9050" y="109538"/>
                  </a:moveTo>
                  <a:lnTo>
                    <a:pt x="0" y="97155"/>
                  </a:lnTo>
                  <a:cubicBezTo>
                    <a:pt x="38100" y="37148"/>
                    <a:pt x="103823" y="0"/>
                    <a:pt x="171450" y="0"/>
                  </a:cubicBezTo>
                  <a:cubicBezTo>
                    <a:pt x="238125" y="0"/>
                    <a:pt x="303847" y="37148"/>
                    <a:pt x="341947" y="97155"/>
                  </a:cubicBezTo>
                  <a:lnTo>
                    <a:pt x="322897" y="109538"/>
                  </a:lnTo>
                  <a:cubicBezTo>
                    <a:pt x="288608" y="56198"/>
                    <a:pt x="230505" y="22860"/>
                    <a:pt x="171450" y="22860"/>
                  </a:cubicBezTo>
                  <a:cubicBezTo>
                    <a:pt x="112395" y="22860"/>
                    <a:pt x="53340" y="55245"/>
                    <a:pt x="19050" y="10953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1" name="Forma libre: forma 109"/>
            <p:cNvSpPr/>
            <p:nvPr/>
          </p:nvSpPr>
          <p:spPr>
            <a:xfrm>
              <a:off x="4690080" y="319824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4785" y="59055"/>
                    <a:pt x="148590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7645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2" name="Forma libre: forma 110"/>
            <p:cNvSpPr/>
            <p:nvPr/>
          </p:nvSpPr>
          <p:spPr>
            <a:xfrm>
              <a:off x="7362720" y="4032720"/>
              <a:ext cx="304560" cy="30456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11468" y="311472"/>
                  </a:moveTo>
                  <a:lnTo>
                    <a:pt x="288607" y="311472"/>
                  </a:lnTo>
                  <a:cubicBezTo>
                    <a:pt x="288607" y="152405"/>
                    <a:pt x="159068" y="22865"/>
                    <a:pt x="0" y="22865"/>
                  </a:cubicBezTo>
                  <a:lnTo>
                    <a:pt x="0" y="5"/>
                  </a:lnTo>
                  <a:cubicBezTo>
                    <a:pt x="171450" y="-947"/>
                    <a:pt x="311468" y="139070"/>
                    <a:pt x="311468" y="311472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3" name="Forma libre: forma 111"/>
            <p:cNvSpPr/>
            <p:nvPr/>
          </p:nvSpPr>
          <p:spPr>
            <a:xfrm>
              <a:off x="7359120" y="4133520"/>
              <a:ext cx="209160" cy="20916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14313" y="214320"/>
                  </a:moveTo>
                  <a:lnTo>
                    <a:pt x="191453" y="214320"/>
                  </a:lnTo>
                  <a:cubicBezTo>
                    <a:pt x="191453" y="108592"/>
                    <a:pt x="105728" y="22867"/>
                    <a:pt x="0" y="22867"/>
                  </a:cubicBezTo>
                  <a:lnTo>
                    <a:pt x="0" y="7"/>
                  </a:lnTo>
                  <a:cubicBezTo>
                    <a:pt x="117158" y="-946"/>
                    <a:pt x="214313" y="95257"/>
                    <a:pt x="214313" y="21432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4" name="Forma libre: forma 112"/>
            <p:cNvSpPr/>
            <p:nvPr/>
          </p:nvSpPr>
          <p:spPr>
            <a:xfrm>
              <a:off x="7362000" y="4239360"/>
              <a:ext cx="104400" cy="104400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5727" y="104789"/>
                  </a:moveTo>
                  <a:lnTo>
                    <a:pt x="81915" y="104789"/>
                  </a:lnTo>
                  <a:cubicBezTo>
                    <a:pt x="81915" y="59069"/>
                    <a:pt x="44767" y="22874"/>
                    <a:pt x="0" y="22874"/>
                  </a:cubicBezTo>
                  <a:lnTo>
                    <a:pt x="0" y="14"/>
                  </a:lnTo>
                  <a:cubicBezTo>
                    <a:pt x="58102" y="-939"/>
                    <a:pt x="105727" y="46686"/>
                    <a:pt x="105727" y="10478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5" name="Forma libre: forma 113"/>
            <p:cNvSpPr/>
            <p:nvPr/>
          </p:nvSpPr>
          <p:spPr>
            <a:xfrm>
              <a:off x="7362000" y="4882320"/>
              <a:ext cx="304560" cy="313920"/>
            </a:xfrm>
            <a:custGeom>
              <a:avLst/>
              <a:gdLst/>
              <a:ahLst/>
              <a:cxnLst/>
              <a:rect l="l" t="t" r="r" b="b"/>
              <a:pathLst>
                <a:path w="304800" h="314325">
                  <a:moveTo>
                    <a:pt x="22860" y="300038"/>
                  </a:moveTo>
                  <a:lnTo>
                    <a:pt x="68580" y="300038"/>
                  </a:lnTo>
                  <a:lnTo>
                    <a:pt x="68580" y="161925"/>
                  </a:lnTo>
                  <a:lnTo>
                    <a:pt x="22860" y="161925"/>
                  </a:lnTo>
                  <a:lnTo>
                    <a:pt x="22860" y="300038"/>
                  </a:lnTo>
                  <a:close/>
                  <a:moveTo>
                    <a:pt x="92392" y="300038"/>
                  </a:moveTo>
                  <a:lnTo>
                    <a:pt x="183832" y="300038"/>
                  </a:lnTo>
                  <a:cubicBezTo>
                    <a:pt x="225742" y="300038"/>
                    <a:pt x="262890" y="271463"/>
                    <a:pt x="272415" y="230505"/>
                  </a:cubicBezTo>
                  <a:lnTo>
                    <a:pt x="282892" y="183832"/>
                  </a:lnTo>
                  <a:cubicBezTo>
                    <a:pt x="285750" y="170497"/>
                    <a:pt x="282892" y="156210"/>
                    <a:pt x="274320" y="145732"/>
                  </a:cubicBezTo>
                  <a:cubicBezTo>
                    <a:pt x="265747" y="135255"/>
                    <a:pt x="252413" y="128588"/>
                    <a:pt x="239077" y="128588"/>
                  </a:cubicBezTo>
                  <a:lnTo>
                    <a:pt x="172402" y="128588"/>
                  </a:lnTo>
                  <a:lnTo>
                    <a:pt x="172402" y="58103"/>
                  </a:lnTo>
                  <a:cubicBezTo>
                    <a:pt x="172402" y="41910"/>
                    <a:pt x="160972" y="27622"/>
                    <a:pt x="144780" y="24765"/>
                  </a:cubicBezTo>
                  <a:lnTo>
                    <a:pt x="91440" y="153353"/>
                  </a:lnTo>
                  <a:lnTo>
                    <a:pt x="91440" y="300038"/>
                  </a:lnTo>
                  <a:lnTo>
                    <a:pt x="92392" y="300038"/>
                  </a:lnTo>
                  <a:close/>
                  <a:moveTo>
                    <a:pt x="183832" y="322897"/>
                  </a:moveTo>
                  <a:lnTo>
                    <a:pt x="0" y="322897"/>
                  </a:lnTo>
                  <a:lnTo>
                    <a:pt x="0" y="138113"/>
                  </a:lnTo>
                  <a:lnTo>
                    <a:pt x="73342" y="138113"/>
                  </a:lnTo>
                  <a:lnTo>
                    <a:pt x="130492" y="0"/>
                  </a:lnTo>
                  <a:lnTo>
                    <a:pt x="138113" y="0"/>
                  </a:lnTo>
                  <a:cubicBezTo>
                    <a:pt x="169545" y="0"/>
                    <a:pt x="196215" y="25718"/>
                    <a:pt x="196215" y="57150"/>
                  </a:cubicBezTo>
                  <a:lnTo>
                    <a:pt x="196215" y="104775"/>
                  </a:lnTo>
                  <a:lnTo>
                    <a:pt x="240030" y="104775"/>
                  </a:lnTo>
                  <a:cubicBezTo>
                    <a:pt x="260985" y="104775"/>
                    <a:pt x="280035" y="114300"/>
                    <a:pt x="293370" y="130493"/>
                  </a:cubicBezTo>
                  <a:cubicBezTo>
                    <a:pt x="306705" y="146685"/>
                    <a:pt x="311467" y="167640"/>
                    <a:pt x="305752" y="188595"/>
                  </a:cubicBezTo>
                  <a:lnTo>
                    <a:pt x="295275" y="235268"/>
                  </a:lnTo>
                  <a:cubicBezTo>
                    <a:pt x="282892" y="287655"/>
                    <a:pt x="237172" y="322897"/>
                    <a:pt x="183832" y="3228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6" name="Forma libre: forma 114"/>
            <p:cNvSpPr/>
            <p:nvPr/>
          </p:nvSpPr>
          <p:spPr>
            <a:xfrm>
              <a:off x="8196120" y="1497960"/>
              <a:ext cx="409320" cy="313920"/>
            </a:xfrm>
            <a:custGeom>
              <a:avLst/>
              <a:gdLst/>
              <a:ahLst/>
              <a:cxnLst/>
              <a:rect l="l" t="t" r="r" b="b"/>
              <a:pathLst>
                <a:path w="409575" h="314325">
                  <a:moveTo>
                    <a:pt x="22860" y="300037"/>
                  </a:moveTo>
                  <a:lnTo>
                    <a:pt x="391477" y="300037"/>
                  </a:lnTo>
                  <a:lnTo>
                    <a:pt x="391477" y="230505"/>
                  </a:lnTo>
                  <a:cubicBezTo>
                    <a:pt x="358140" y="225743"/>
                    <a:pt x="334327" y="198120"/>
                    <a:pt x="334327" y="161925"/>
                  </a:cubicBezTo>
                  <a:cubicBezTo>
                    <a:pt x="334327" y="126682"/>
                    <a:pt x="358140" y="99060"/>
                    <a:pt x="391477" y="93345"/>
                  </a:cubicBezTo>
                  <a:lnTo>
                    <a:pt x="391477" y="23813"/>
                  </a:lnTo>
                  <a:lnTo>
                    <a:pt x="22860" y="23813"/>
                  </a:lnTo>
                  <a:lnTo>
                    <a:pt x="22860" y="93345"/>
                  </a:lnTo>
                  <a:cubicBezTo>
                    <a:pt x="56198" y="98107"/>
                    <a:pt x="80010" y="125730"/>
                    <a:pt x="80010" y="161925"/>
                  </a:cubicBezTo>
                  <a:cubicBezTo>
                    <a:pt x="80010" y="197168"/>
                    <a:pt x="56198" y="224790"/>
                    <a:pt x="22860" y="230505"/>
                  </a:cubicBezTo>
                  <a:lnTo>
                    <a:pt x="22860" y="300037"/>
                  </a:lnTo>
                  <a:close/>
                  <a:moveTo>
                    <a:pt x="415290" y="322897"/>
                  </a:moveTo>
                  <a:lnTo>
                    <a:pt x="0" y="322897"/>
                  </a:lnTo>
                  <a:lnTo>
                    <a:pt x="0" y="207645"/>
                  </a:lnTo>
                  <a:lnTo>
                    <a:pt x="11430" y="207645"/>
                  </a:lnTo>
                  <a:cubicBezTo>
                    <a:pt x="38100" y="207645"/>
                    <a:pt x="57150" y="188595"/>
                    <a:pt x="57150" y="161925"/>
                  </a:cubicBezTo>
                  <a:cubicBezTo>
                    <a:pt x="57150" y="135255"/>
                    <a:pt x="38100" y="116205"/>
                    <a:pt x="11430" y="116205"/>
                  </a:cubicBezTo>
                  <a:lnTo>
                    <a:pt x="0" y="116205"/>
                  </a:lnTo>
                  <a:lnTo>
                    <a:pt x="0" y="0"/>
                  </a:lnTo>
                  <a:lnTo>
                    <a:pt x="414338" y="0"/>
                  </a:lnTo>
                  <a:lnTo>
                    <a:pt x="414338" y="115252"/>
                  </a:lnTo>
                  <a:lnTo>
                    <a:pt x="402907" y="115252"/>
                  </a:lnTo>
                  <a:cubicBezTo>
                    <a:pt x="376238" y="115252"/>
                    <a:pt x="357188" y="134302"/>
                    <a:pt x="357188" y="160972"/>
                  </a:cubicBezTo>
                  <a:cubicBezTo>
                    <a:pt x="357188" y="187643"/>
                    <a:pt x="376238" y="206693"/>
                    <a:pt x="402907" y="206693"/>
                  </a:cubicBezTo>
                  <a:lnTo>
                    <a:pt x="414338" y="206693"/>
                  </a:lnTo>
                  <a:lnTo>
                    <a:pt x="415290" y="322897"/>
                  </a:lnTo>
                  <a:lnTo>
                    <a:pt x="415290" y="32289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7" name="Forma libre: forma 115"/>
            <p:cNvSpPr/>
            <p:nvPr/>
          </p:nvSpPr>
          <p:spPr>
            <a:xfrm>
              <a:off x="8301960" y="1630440"/>
              <a:ext cx="199800" cy="66240"/>
            </a:xfrm>
            <a:custGeom>
              <a:avLst/>
              <a:gdLst/>
              <a:ahLst/>
              <a:cxnLst/>
              <a:rect l="l" t="t" r="r" b="b"/>
              <a:pathLst>
                <a:path w="200025" h="66675">
                  <a:moveTo>
                    <a:pt x="101918" y="68580"/>
                  </a:moveTo>
                  <a:cubicBezTo>
                    <a:pt x="60960" y="68580"/>
                    <a:pt x="22860" y="47625"/>
                    <a:pt x="0" y="12383"/>
                  </a:cubicBezTo>
                  <a:lnTo>
                    <a:pt x="19050" y="0"/>
                  </a:lnTo>
                  <a:cubicBezTo>
                    <a:pt x="37148" y="28575"/>
                    <a:pt x="67628" y="44768"/>
                    <a:pt x="101918" y="44768"/>
                  </a:cubicBezTo>
                  <a:cubicBezTo>
                    <a:pt x="136208" y="44768"/>
                    <a:pt x="166688" y="27623"/>
                    <a:pt x="184785" y="0"/>
                  </a:cubicBezTo>
                  <a:lnTo>
                    <a:pt x="203835" y="12383"/>
                  </a:lnTo>
                  <a:cubicBezTo>
                    <a:pt x="180975" y="47625"/>
                    <a:pt x="142875" y="68580"/>
                    <a:pt x="101918" y="6858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8" name="Forma libre: forma 116"/>
            <p:cNvSpPr/>
            <p:nvPr/>
          </p:nvSpPr>
          <p:spPr>
            <a:xfrm>
              <a:off x="3859560" y="4103280"/>
              <a:ext cx="114120" cy="171000"/>
            </a:xfrm>
            <a:custGeom>
              <a:avLst/>
              <a:gdLst/>
              <a:ahLst/>
              <a:cxnLst/>
              <a:rect l="l" t="t" r="r" b="b"/>
              <a:pathLst>
                <a:path w="114300" h="171450">
                  <a:moveTo>
                    <a:pt x="0" y="0"/>
                  </a:moveTo>
                  <a:lnTo>
                    <a:pt x="0" y="122872"/>
                  </a:lnTo>
                  <a:lnTo>
                    <a:pt x="110490" y="172402"/>
                  </a:lnTo>
                  <a:lnTo>
                    <a:pt x="120015" y="151447"/>
                  </a:lnTo>
                  <a:lnTo>
                    <a:pt x="22860" y="10763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89" name="Forma libre: forma 117"/>
            <p:cNvSpPr/>
            <p:nvPr/>
          </p:nvSpPr>
          <p:spPr>
            <a:xfrm>
              <a:off x="3685320" y="4023000"/>
              <a:ext cx="371160" cy="132840"/>
            </a:xfrm>
            <a:custGeom>
              <a:avLst/>
              <a:gdLst/>
              <a:ahLst/>
              <a:cxnLst/>
              <a:rect l="l" t="t" r="r" b="b"/>
              <a:pathLst>
                <a:path w="371475" h="133350">
                  <a:moveTo>
                    <a:pt x="185738" y="22860"/>
                  </a:moveTo>
                  <a:cubicBezTo>
                    <a:pt x="260033" y="22860"/>
                    <a:pt x="326708" y="70485"/>
                    <a:pt x="349568" y="141923"/>
                  </a:cubicBezTo>
                  <a:lnTo>
                    <a:pt x="371475" y="134303"/>
                  </a:lnTo>
                  <a:cubicBezTo>
                    <a:pt x="344805" y="53340"/>
                    <a:pt x="270510" y="0"/>
                    <a:pt x="185738" y="0"/>
                  </a:cubicBezTo>
                  <a:cubicBezTo>
                    <a:pt x="100965" y="0"/>
                    <a:pt x="26670" y="54293"/>
                    <a:pt x="0" y="134303"/>
                  </a:cubicBezTo>
                  <a:lnTo>
                    <a:pt x="21908" y="141923"/>
                  </a:lnTo>
                  <a:cubicBezTo>
                    <a:pt x="44768" y="70485"/>
                    <a:pt x="111443" y="22860"/>
                    <a:pt x="185738" y="2286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0" name="Forma libre: forma 118"/>
            <p:cNvSpPr/>
            <p:nvPr/>
          </p:nvSpPr>
          <p:spPr>
            <a:xfrm>
              <a:off x="3675600" y="4205880"/>
              <a:ext cx="390240" cy="199800"/>
            </a:xfrm>
            <a:custGeom>
              <a:avLst/>
              <a:gdLst/>
              <a:ahLst/>
              <a:cxnLst/>
              <a:rect l="l" t="t" r="r" b="b"/>
              <a:pathLst>
                <a:path w="390525" h="200025">
                  <a:moveTo>
                    <a:pt x="390525" y="2857"/>
                  </a:moveTo>
                  <a:lnTo>
                    <a:pt x="390525" y="0"/>
                  </a:lnTo>
                  <a:lnTo>
                    <a:pt x="367665" y="953"/>
                  </a:lnTo>
                  <a:lnTo>
                    <a:pt x="367665" y="3810"/>
                  </a:lnTo>
                  <a:cubicBezTo>
                    <a:pt x="367665" y="6668"/>
                    <a:pt x="367665" y="9525"/>
                    <a:pt x="367665" y="11430"/>
                  </a:cubicBezTo>
                  <a:cubicBezTo>
                    <a:pt x="367665" y="106680"/>
                    <a:pt x="290513" y="183832"/>
                    <a:pt x="195263" y="183832"/>
                  </a:cubicBezTo>
                  <a:cubicBezTo>
                    <a:pt x="100013" y="183832"/>
                    <a:pt x="22860" y="106680"/>
                    <a:pt x="22860" y="11430"/>
                  </a:cubicBezTo>
                  <a:cubicBezTo>
                    <a:pt x="22860" y="8572"/>
                    <a:pt x="22860" y="5715"/>
                    <a:pt x="22860" y="3810"/>
                  </a:cubicBezTo>
                  <a:lnTo>
                    <a:pt x="22860" y="953"/>
                  </a:lnTo>
                  <a:lnTo>
                    <a:pt x="0" y="0"/>
                  </a:lnTo>
                  <a:lnTo>
                    <a:pt x="0" y="2857"/>
                  </a:lnTo>
                  <a:cubicBezTo>
                    <a:pt x="0" y="5715"/>
                    <a:pt x="0" y="9525"/>
                    <a:pt x="0" y="12382"/>
                  </a:cubicBezTo>
                  <a:cubicBezTo>
                    <a:pt x="0" y="120015"/>
                    <a:pt x="87630" y="208597"/>
                    <a:pt x="196215" y="208597"/>
                  </a:cubicBezTo>
                  <a:cubicBezTo>
                    <a:pt x="303848" y="208597"/>
                    <a:pt x="392430" y="120968"/>
                    <a:pt x="392430" y="12382"/>
                  </a:cubicBezTo>
                  <a:cubicBezTo>
                    <a:pt x="391478" y="9525"/>
                    <a:pt x="390525" y="5715"/>
                    <a:pt x="390525" y="285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1" name="Forma libre: forma 119"/>
            <p:cNvSpPr/>
            <p:nvPr/>
          </p:nvSpPr>
          <p:spPr>
            <a:xfrm>
              <a:off x="6455160" y="4882320"/>
              <a:ext cx="323640" cy="32364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2877" y="299085"/>
                  </a:moveTo>
                  <a:cubicBezTo>
                    <a:pt x="143827" y="299085"/>
                    <a:pt x="124777" y="295275"/>
                    <a:pt x="107632" y="287655"/>
                  </a:cubicBezTo>
                  <a:lnTo>
                    <a:pt x="104775" y="286703"/>
                  </a:lnTo>
                  <a:lnTo>
                    <a:pt x="27622" y="298132"/>
                  </a:lnTo>
                  <a:lnTo>
                    <a:pt x="39052" y="220980"/>
                  </a:lnTo>
                  <a:lnTo>
                    <a:pt x="38100" y="218122"/>
                  </a:lnTo>
                  <a:cubicBezTo>
                    <a:pt x="30480" y="200025"/>
                    <a:pt x="26670" y="181928"/>
                    <a:pt x="26670" y="162878"/>
                  </a:cubicBezTo>
                  <a:cubicBezTo>
                    <a:pt x="26670" y="86678"/>
                    <a:pt x="88582" y="24765"/>
                    <a:pt x="164782" y="24765"/>
                  </a:cubicBezTo>
                  <a:cubicBezTo>
                    <a:pt x="240982" y="24765"/>
                    <a:pt x="302895" y="86678"/>
                    <a:pt x="302895" y="162878"/>
                  </a:cubicBezTo>
                  <a:cubicBezTo>
                    <a:pt x="300990" y="237172"/>
                    <a:pt x="239077" y="299085"/>
                    <a:pt x="162877" y="299085"/>
                  </a:cubicBezTo>
                  <a:moveTo>
                    <a:pt x="162877" y="0"/>
                  </a:moveTo>
                  <a:cubicBezTo>
                    <a:pt x="74295" y="0"/>
                    <a:pt x="1905" y="72390"/>
                    <a:pt x="1905" y="160972"/>
                  </a:cubicBezTo>
                  <a:cubicBezTo>
                    <a:pt x="1905" y="181928"/>
                    <a:pt x="5715" y="202882"/>
                    <a:pt x="14288" y="222885"/>
                  </a:cubicBezTo>
                  <a:lnTo>
                    <a:pt x="0" y="323850"/>
                  </a:lnTo>
                  <a:lnTo>
                    <a:pt x="100965" y="309563"/>
                  </a:lnTo>
                  <a:cubicBezTo>
                    <a:pt x="120967" y="318135"/>
                    <a:pt x="141922" y="321945"/>
                    <a:pt x="162877" y="321945"/>
                  </a:cubicBezTo>
                  <a:cubicBezTo>
                    <a:pt x="251460" y="321945"/>
                    <a:pt x="323850" y="249555"/>
                    <a:pt x="323850" y="160972"/>
                  </a:cubicBezTo>
                  <a:cubicBezTo>
                    <a:pt x="323850" y="72390"/>
                    <a:pt x="251460" y="0"/>
                    <a:pt x="162877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2" name="Forma libre: forma 120"/>
            <p:cNvSpPr/>
            <p:nvPr/>
          </p:nvSpPr>
          <p:spPr>
            <a:xfrm>
              <a:off x="6606360" y="5009040"/>
              <a:ext cx="18720" cy="114120"/>
            </a:xfrm>
            <a:custGeom>
              <a:avLst/>
              <a:gdLst/>
              <a:ahLst/>
              <a:cxnLst/>
              <a:rect l="l" t="t" r="r" b="b"/>
              <a:pathLst>
                <a:path w="19050" h="114300">
                  <a:moveTo>
                    <a:pt x="0" y="0"/>
                  </a:moveTo>
                  <a:lnTo>
                    <a:pt x="22860" y="0"/>
                  </a:lnTo>
                  <a:lnTo>
                    <a:pt x="22860" y="115252"/>
                  </a:lnTo>
                  <a:lnTo>
                    <a:pt x="0" y="1152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3" name="Forma libre: forma 121"/>
            <p:cNvSpPr/>
            <p:nvPr/>
          </p:nvSpPr>
          <p:spPr>
            <a:xfrm>
              <a:off x="6600960" y="495648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4" name="Forma libre: forma 122"/>
            <p:cNvSpPr/>
            <p:nvPr/>
          </p:nvSpPr>
          <p:spPr>
            <a:xfrm>
              <a:off x="5753160" y="3437280"/>
              <a:ext cx="161640" cy="104400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cubicBezTo>
                    <a:pt x="17145" y="8572"/>
                    <a:pt x="32385" y="19050"/>
                    <a:pt x="47625" y="31433"/>
                  </a:cubicBezTo>
                  <a:cubicBezTo>
                    <a:pt x="87630" y="44767"/>
                    <a:pt x="123825" y="72390"/>
                    <a:pt x="147638" y="109537"/>
                  </a:cubicBezTo>
                  <a:lnTo>
                    <a:pt x="166688" y="97155"/>
                  </a:lnTo>
                  <a:cubicBezTo>
                    <a:pt x="129540" y="38100"/>
                    <a:pt x="65722" y="1905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5" name="Forma libre: forma 123"/>
            <p:cNvSpPr/>
            <p:nvPr/>
          </p:nvSpPr>
          <p:spPr>
            <a:xfrm>
              <a:off x="5732280" y="3195360"/>
              <a:ext cx="114120" cy="199800"/>
            </a:xfrm>
            <a:custGeom>
              <a:avLst/>
              <a:gdLst/>
              <a:ahLst/>
              <a:cxnLst/>
              <a:rect l="l" t="t" r="r" b="b"/>
              <a:pathLst>
                <a:path w="114300" h="200025">
                  <a:moveTo>
                    <a:pt x="17145" y="0"/>
                  </a:moveTo>
                  <a:cubicBezTo>
                    <a:pt x="11430" y="0"/>
                    <a:pt x="5715" y="953"/>
                    <a:pt x="0" y="1905"/>
                  </a:cubicBezTo>
                  <a:cubicBezTo>
                    <a:pt x="8573" y="8573"/>
                    <a:pt x="16193" y="15240"/>
                    <a:pt x="22860" y="23813"/>
                  </a:cubicBezTo>
                  <a:cubicBezTo>
                    <a:pt x="64770" y="26670"/>
                    <a:pt x="98108" y="61913"/>
                    <a:pt x="98108" y="103823"/>
                  </a:cubicBezTo>
                  <a:cubicBezTo>
                    <a:pt x="98108" y="146685"/>
                    <a:pt x="64770" y="180975"/>
                    <a:pt x="22860" y="183833"/>
                  </a:cubicBezTo>
                  <a:cubicBezTo>
                    <a:pt x="16193" y="192405"/>
                    <a:pt x="8573" y="199073"/>
                    <a:pt x="0" y="205740"/>
                  </a:cubicBezTo>
                  <a:cubicBezTo>
                    <a:pt x="5715" y="206693"/>
                    <a:pt x="11430" y="207645"/>
                    <a:pt x="17145" y="207645"/>
                  </a:cubicBezTo>
                  <a:cubicBezTo>
                    <a:pt x="74295" y="207645"/>
                    <a:pt x="120968" y="160973"/>
                    <a:pt x="120968" y="103823"/>
                  </a:cubicBezTo>
                  <a:cubicBezTo>
                    <a:pt x="120968" y="46673"/>
                    <a:pt x="74295" y="0"/>
                    <a:pt x="1714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6" name="Forma libre: forma 124"/>
            <p:cNvSpPr/>
            <p:nvPr/>
          </p:nvSpPr>
          <p:spPr>
            <a:xfrm>
              <a:off x="5486400" y="343728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2" y="0"/>
                    <a:pt x="171450" y="0"/>
                  </a:cubicBezTo>
                  <a:cubicBezTo>
                    <a:pt x="238125" y="0"/>
                    <a:pt x="303847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3" y="22860"/>
                  </a:cubicBezTo>
                  <a:cubicBezTo>
                    <a:pt x="113347" y="22860"/>
                    <a:pt x="53340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7" name="Forma libre: forma 125"/>
            <p:cNvSpPr/>
            <p:nvPr/>
          </p:nvSpPr>
          <p:spPr>
            <a:xfrm>
              <a:off x="5554080" y="319536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2860"/>
                  </a:moveTo>
                  <a:cubicBezTo>
                    <a:pt x="59055" y="22860"/>
                    <a:pt x="22860" y="59055"/>
                    <a:pt x="22860" y="103823"/>
                  </a:cubicBezTo>
                  <a:cubicBezTo>
                    <a:pt x="22860" y="148590"/>
                    <a:pt x="59055" y="184785"/>
                    <a:pt x="103822" y="184785"/>
                  </a:cubicBezTo>
                  <a:cubicBezTo>
                    <a:pt x="148590" y="184785"/>
                    <a:pt x="184785" y="148590"/>
                    <a:pt x="184785" y="103823"/>
                  </a:cubicBezTo>
                  <a:cubicBezTo>
                    <a:pt x="183832" y="59055"/>
                    <a:pt x="147638" y="22860"/>
                    <a:pt x="103822" y="22860"/>
                  </a:cubicBezTo>
                  <a:moveTo>
                    <a:pt x="103822" y="207645"/>
                  </a:moveTo>
                  <a:cubicBezTo>
                    <a:pt x="46672" y="207645"/>
                    <a:pt x="0" y="160973"/>
                    <a:pt x="0" y="103823"/>
                  </a:cubicBezTo>
                  <a:cubicBezTo>
                    <a:pt x="0" y="46673"/>
                    <a:pt x="46672" y="0"/>
                    <a:pt x="103822" y="0"/>
                  </a:cubicBezTo>
                  <a:cubicBezTo>
                    <a:pt x="160972" y="0"/>
                    <a:pt x="207645" y="46673"/>
                    <a:pt x="207645" y="103823"/>
                  </a:cubicBezTo>
                  <a:cubicBezTo>
                    <a:pt x="206692" y="160973"/>
                    <a:pt x="1609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8" name="Forma libre: forma 126"/>
            <p:cNvSpPr/>
            <p:nvPr/>
          </p:nvSpPr>
          <p:spPr>
            <a:xfrm>
              <a:off x="6415200" y="3431520"/>
              <a:ext cx="333000" cy="104400"/>
            </a:xfrm>
            <a:custGeom>
              <a:avLst/>
              <a:gdLst/>
              <a:ahLst/>
              <a:cxnLst/>
              <a:rect l="l" t="t" r="r" b="b"/>
              <a:pathLst>
                <a:path w="333375" h="104775">
                  <a:moveTo>
                    <a:pt x="171450" y="0"/>
                  </a:moveTo>
                  <a:cubicBezTo>
                    <a:pt x="104775" y="0"/>
                    <a:pt x="39053" y="37148"/>
                    <a:pt x="0" y="97155"/>
                  </a:cubicBezTo>
                  <a:lnTo>
                    <a:pt x="19050" y="109538"/>
                  </a:lnTo>
                  <a:cubicBezTo>
                    <a:pt x="53340" y="56198"/>
                    <a:pt x="111443" y="22860"/>
                    <a:pt x="170497" y="22860"/>
                  </a:cubicBezTo>
                  <a:cubicBezTo>
                    <a:pt x="229553" y="22860"/>
                    <a:pt x="287655" y="56198"/>
                    <a:pt x="321945" y="109538"/>
                  </a:cubicBezTo>
                  <a:lnTo>
                    <a:pt x="340995" y="97155"/>
                  </a:lnTo>
                  <a:cubicBezTo>
                    <a:pt x="303847" y="38100"/>
                    <a:pt x="239078" y="0"/>
                    <a:pt x="17145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399" name="Forma libre: forma 127"/>
            <p:cNvSpPr/>
            <p:nvPr/>
          </p:nvSpPr>
          <p:spPr>
            <a:xfrm>
              <a:off x="64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2" y="23813"/>
                  </a:moveTo>
                  <a:cubicBezTo>
                    <a:pt x="148590" y="23813"/>
                    <a:pt x="184785" y="60008"/>
                    <a:pt x="184785" y="104775"/>
                  </a:cubicBezTo>
                  <a:cubicBezTo>
                    <a:pt x="184785" y="149542"/>
                    <a:pt x="148590" y="185738"/>
                    <a:pt x="103822" y="185738"/>
                  </a:cubicBezTo>
                  <a:cubicBezTo>
                    <a:pt x="59055" y="185738"/>
                    <a:pt x="22860" y="149542"/>
                    <a:pt x="22860" y="104775"/>
                  </a:cubicBezTo>
                  <a:cubicBezTo>
                    <a:pt x="23813" y="60008"/>
                    <a:pt x="60007" y="23813"/>
                    <a:pt x="103822" y="23813"/>
                  </a:cubicBezTo>
                  <a:moveTo>
                    <a:pt x="103822" y="207645"/>
                  </a:moveTo>
                  <a:cubicBezTo>
                    <a:pt x="160972" y="207645"/>
                    <a:pt x="207645" y="160972"/>
                    <a:pt x="207645" y="103822"/>
                  </a:cubicBezTo>
                  <a:cubicBezTo>
                    <a:pt x="207645" y="46672"/>
                    <a:pt x="160972" y="0"/>
                    <a:pt x="103822" y="0"/>
                  </a:cubicBezTo>
                  <a:cubicBezTo>
                    <a:pt x="46672" y="0"/>
                    <a:pt x="0" y="46672"/>
                    <a:pt x="0" y="103822"/>
                  </a:cubicBezTo>
                  <a:cubicBezTo>
                    <a:pt x="953" y="160972"/>
                    <a:pt x="46672" y="207645"/>
                    <a:pt x="103822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0" name="Forma libre: forma 128"/>
            <p:cNvSpPr/>
            <p:nvPr/>
          </p:nvSpPr>
          <p:spPr>
            <a:xfrm>
              <a:off x="6701760" y="330516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5253" y="46673"/>
                  </a:moveTo>
                  <a:lnTo>
                    <a:pt x="69532" y="46673"/>
                  </a:lnTo>
                  <a:lnTo>
                    <a:pt x="69532" y="0"/>
                  </a:lnTo>
                  <a:lnTo>
                    <a:pt x="46672" y="0"/>
                  </a:lnTo>
                  <a:lnTo>
                    <a:pt x="46672" y="46673"/>
                  </a:lnTo>
                  <a:lnTo>
                    <a:pt x="0" y="46673"/>
                  </a:lnTo>
                  <a:lnTo>
                    <a:pt x="0" y="69533"/>
                  </a:lnTo>
                  <a:lnTo>
                    <a:pt x="46672" y="69533"/>
                  </a:lnTo>
                  <a:lnTo>
                    <a:pt x="46672" y="115253"/>
                  </a:lnTo>
                  <a:lnTo>
                    <a:pt x="69532" y="115253"/>
                  </a:lnTo>
                  <a:lnTo>
                    <a:pt x="69532" y="69533"/>
                  </a:lnTo>
                  <a:lnTo>
                    <a:pt x="115253" y="6953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1" name="Forma libre: forma 129"/>
            <p:cNvSpPr/>
            <p:nvPr/>
          </p:nvSpPr>
          <p:spPr>
            <a:xfrm>
              <a:off x="6484680" y="4026240"/>
              <a:ext cx="285480" cy="28548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6703" y="61809"/>
                  </a:moveTo>
                  <a:lnTo>
                    <a:pt x="280035" y="45617"/>
                  </a:lnTo>
                  <a:lnTo>
                    <a:pt x="226695" y="98957"/>
                  </a:lnTo>
                  <a:cubicBezTo>
                    <a:pt x="218123" y="107529"/>
                    <a:pt x="202883" y="107529"/>
                    <a:pt x="194310" y="98957"/>
                  </a:cubicBezTo>
                  <a:cubicBezTo>
                    <a:pt x="185738" y="90384"/>
                    <a:pt x="185738" y="75144"/>
                    <a:pt x="194310" y="66572"/>
                  </a:cubicBezTo>
                  <a:lnTo>
                    <a:pt x="247650" y="13232"/>
                  </a:lnTo>
                  <a:lnTo>
                    <a:pt x="231458" y="6564"/>
                  </a:lnTo>
                  <a:cubicBezTo>
                    <a:pt x="196215" y="-7723"/>
                    <a:pt x="153353" y="1802"/>
                    <a:pt x="124778" y="30377"/>
                  </a:cubicBezTo>
                  <a:cubicBezTo>
                    <a:pt x="99060" y="56094"/>
                    <a:pt x="89535" y="93242"/>
                    <a:pt x="100013" y="128484"/>
                  </a:cubicBezTo>
                  <a:lnTo>
                    <a:pt x="0" y="228497"/>
                  </a:lnTo>
                  <a:lnTo>
                    <a:pt x="16193" y="244689"/>
                  </a:lnTo>
                  <a:lnTo>
                    <a:pt x="126683" y="134199"/>
                  </a:lnTo>
                  <a:lnTo>
                    <a:pt x="123825" y="127532"/>
                  </a:lnTo>
                  <a:cubicBezTo>
                    <a:pt x="113348" y="99909"/>
                    <a:pt x="119063" y="68477"/>
                    <a:pt x="140970" y="47522"/>
                  </a:cubicBezTo>
                  <a:cubicBezTo>
                    <a:pt x="158115" y="30377"/>
                    <a:pt x="181928" y="22757"/>
                    <a:pt x="204788" y="24662"/>
                  </a:cubicBezTo>
                  <a:lnTo>
                    <a:pt x="178118" y="51332"/>
                  </a:lnTo>
                  <a:cubicBezTo>
                    <a:pt x="160020" y="69429"/>
                    <a:pt x="160020" y="98957"/>
                    <a:pt x="178118" y="116102"/>
                  </a:cubicBezTo>
                  <a:cubicBezTo>
                    <a:pt x="196215" y="134199"/>
                    <a:pt x="225743" y="134199"/>
                    <a:pt x="242888" y="116102"/>
                  </a:cubicBezTo>
                  <a:lnTo>
                    <a:pt x="269558" y="89432"/>
                  </a:lnTo>
                  <a:cubicBezTo>
                    <a:pt x="271463" y="112292"/>
                    <a:pt x="263843" y="136104"/>
                    <a:pt x="246698" y="153249"/>
                  </a:cubicBezTo>
                  <a:cubicBezTo>
                    <a:pt x="225743" y="174204"/>
                    <a:pt x="194310" y="180872"/>
                    <a:pt x="166688" y="170394"/>
                  </a:cubicBezTo>
                  <a:lnTo>
                    <a:pt x="160020" y="167537"/>
                  </a:lnTo>
                  <a:lnTo>
                    <a:pt x="49530" y="278027"/>
                  </a:lnTo>
                  <a:lnTo>
                    <a:pt x="65723" y="294219"/>
                  </a:lnTo>
                  <a:lnTo>
                    <a:pt x="165735" y="194207"/>
                  </a:lnTo>
                  <a:cubicBezTo>
                    <a:pt x="200025" y="204684"/>
                    <a:pt x="238125" y="195159"/>
                    <a:pt x="263843" y="169442"/>
                  </a:cubicBezTo>
                  <a:cubicBezTo>
                    <a:pt x="291465" y="140867"/>
                    <a:pt x="300990" y="98004"/>
                    <a:pt x="286703" y="61809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2" name="Forma libre: forma 130"/>
            <p:cNvSpPr/>
            <p:nvPr/>
          </p:nvSpPr>
          <p:spPr>
            <a:xfrm>
              <a:off x="6455880" y="4270680"/>
              <a:ext cx="75960" cy="7596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29766" y="48578"/>
                  </a:moveTo>
                  <a:cubicBezTo>
                    <a:pt x="21193" y="40005"/>
                    <a:pt x="21193" y="24765"/>
                    <a:pt x="29766" y="16193"/>
                  </a:cubicBezTo>
                  <a:lnTo>
                    <a:pt x="13573" y="0"/>
                  </a:lnTo>
                  <a:cubicBezTo>
                    <a:pt x="-4524" y="18098"/>
                    <a:pt x="-4524" y="47625"/>
                    <a:pt x="13573" y="64770"/>
                  </a:cubicBezTo>
                  <a:cubicBezTo>
                    <a:pt x="22146" y="73343"/>
                    <a:pt x="34528" y="78105"/>
                    <a:pt x="45958" y="78105"/>
                  </a:cubicBezTo>
                  <a:cubicBezTo>
                    <a:pt x="57388" y="78105"/>
                    <a:pt x="69771" y="73343"/>
                    <a:pt x="78343" y="64770"/>
                  </a:cubicBezTo>
                  <a:lnTo>
                    <a:pt x="62151" y="48578"/>
                  </a:lnTo>
                  <a:cubicBezTo>
                    <a:pt x="52626" y="57150"/>
                    <a:pt x="38338" y="57150"/>
                    <a:pt x="29766" y="4857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3" name="Forma libre: forma 131"/>
            <p:cNvSpPr/>
            <p:nvPr/>
          </p:nvSpPr>
          <p:spPr>
            <a:xfrm>
              <a:off x="8205840" y="5682600"/>
              <a:ext cx="313920" cy="361440"/>
            </a:xfrm>
            <a:custGeom>
              <a:avLst/>
              <a:gdLst/>
              <a:ahLst/>
              <a:cxnLst/>
              <a:rect l="l" t="t" r="r" b="b"/>
              <a:pathLst>
                <a:path w="314325" h="361950">
                  <a:moveTo>
                    <a:pt x="299085" y="345757"/>
                  </a:moveTo>
                  <a:lnTo>
                    <a:pt x="22860" y="345757"/>
                  </a:lnTo>
                  <a:lnTo>
                    <a:pt x="22860" y="22860"/>
                  </a:lnTo>
                  <a:lnTo>
                    <a:pt x="299085" y="22860"/>
                  </a:lnTo>
                  <a:lnTo>
                    <a:pt x="299085" y="92393"/>
                  </a:lnTo>
                  <a:lnTo>
                    <a:pt x="321945" y="92393"/>
                  </a:lnTo>
                  <a:lnTo>
                    <a:pt x="321945" y="0"/>
                  </a:lnTo>
                  <a:lnTo>
                    <a:pt x="0" y="0"/>
                  </a:lnTo>
                  <a:lnTo>
                    <a:pt x="0" y="368618"/>
                  </a:lnTo>
                  <a:lnTo>
                    <a:pt x="321945" y="368618"/>
                  </a:lnTo>
                  <a:lnTo>
                    <a:pt x="321945" y="276225"/>
                  </a:lnTo>
                  <a:lnTo>
                    <a:pt x="299085" y="27622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4" name="Forma libre: forma 132"/>
            <p:cNvSpPr/>
            <p:nvPr/>
          </p:nvSpPr>
          <p:spPr>
            <a:xfrm>
              <a:off x="8366760" y="580068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169545" y="0"/>
                  </a:moveTo>
                  <a:lnTo>
                    <a:pt x="153352" y="16193"/>
                  </a:lnTo>
                  <a:lnTo>
                    <a:pt x="191452" y="55245"/>
                  </a:lnTo>
                  <a:lnTo>
                    <a:pt x="0" y="55245"/>
                  </a:lnTo>
                  <a:lnTo>
                    <a:pt x="0" y="78105"/>
                  </a:lnTo>
                  <a:lnTo>
                    <a:pt x="191452" y="78105"/>
                  </a:lnTo>
                  <a:lnTo>
                    <a:pt x="153352" y="116205"/>
                  </a:lnTo>
                  <a:lnTo>
                    <a:pt x="169545" y="132397"/>
                  </a:lnTo>
                  <a:lnTo>
                    <a:pt x="235267" y="6667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5" name="Forma libre: forma 133"/>
            <p:cNvSpPr/>
            <p:nvPr/>
          </p:nvSpPr>
          <p:spPr>
            <a:xfrm>
              <a:off x="7315200" y="343260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9050" y="109537"/>
                  </a:moveTo>
                  <a:lnTo>
                    <a:pt x="0" y="97155"/>
                  </a:lnTo>
                  <a:cubicBezTo>
                    <a:pt x="38100" y="37147"/>
                    <a:pt x="103823" y="0"/>
                    <a:pt x="171450" y="0"/>
                  </a:cubicBezTo>
                  <a:cubicBezTo>
                    <a:pt x="239077" y="0"/>
                    <a:pt x="303848" y="37147"/>
                    <a:pt x="342900" y="97155"/>
                  </a:cubicBezTo>
                  <a:lnTo>
                    <a:pt x="323850" y="109537"/>
                  </a:lnTo>
                  <a:cubicBezTo>
                    <a:pt x="289560" y="56198"/>
                    <a:pt x="231457" y="22860"/>
                    <a:pt x="172402" y="22860"/>
                  </a:cubicBezTo>
                  <a:cubicBezTo>
                    <a:pt x="113348" y="22860"/>
                    <a:pt x="54293" y="56198"/>
                    <a:pt x="19050" y="10953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6" name="Forma libre: forma 134"/>
            <p:cNvSpPr/>
            <p:nvPr/>
          </p:nvSpPr>
          <p:spPr>
            <a:xfrm>
              <a:off x="7382880" y="3189600"/>
              <a:ext cx="199800" cy="199800"/>
            </a:xfrm>
            <a:custGeom>
              <a:avLst/>
              <a:gdLst/>
              <a:ahLst/>
              <a:cxnLst/>
              <a:rect l="l" t="t" r="r" b="b"/>
              <a:pathLst>
                <a:path w="200025" h="200025">
                  <a:moveTo>
                    <a:pt x="103823" y="23813"/>
                  </a:moveTo>
                  <a:cubicBezTo>
                    <a:pt x="59055" y="23813"/>
                    <a:pt x="22860" y="60008"/>
                    <a:pt x="22860" y="104775"/>
                  </a:cubicBezTo>
                  <a:cubicBezTo>
                    <a:pt x="22860" y="149542"/>
                    <a:pt x="59055" y="185738"/>
                    <a:pt x="103823" y="185738"/>
                  </a:cubicBezTo>
                  <a:cubicBezTo>
                    <a:pt x="148590" y="185738"/>
                    <a:pt x="184785" y="149542"/>
                    <a:pt x="184785" y="104775"/>
                  </a:cubicBezTo>
                  <a:cubicBezTo>
                    <a:pt x="183833" y="60008"/>
                    <a:pt x="147638" y="23813"/>
                    <a:pt x="103823" y="23813"/>
                  </a:cubicBezTo>
                  <a:moveTo>
                    <a:pt x="103823" y="207645"/>
                  </a:moveTo>
                  <a:cubicBezTo>
                    <a:pt x="46673" y="207645"/>
                    <a:pt x="0" y="160972"/>
                    <a:pt x="0" y="103822"/>
                  </a:cubicBezTo>
                  <a:cubicBezTo>
                    <a:pt x="0" y="46672"/>
                    <a:pt x="46673" y="0"/>
                    <a:pt x="103823" y="0"/>
                  </a:cubicBezTo>
                  <a:cubicBezTo>
                    <a:pt x="160973" y="0"/>
                    <a:pt x="207645" y="46672"/>
                    <a:pt x="207645" y="103822"/>
                  </a:cubicBezTo>
                  <a:cubicBezTo>
                    <a:pt x="206693" y="160972"/>
                    <a:pt x="160973" y="207645"/>
                    <a:pt x="103823" y="20764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7" name="Forma libre: forma 135"/>
            <p:cNvSpPr/>
            <p:nvPr/>
          </p:nvSpPr>
          <p:spPr>
            <a:xfrm>
              <a:off x="7601760" y="3351600"/>
              <a:ext cx="114120" cy="18720"/>
            </a:xfrm>
            <a:custGeom>
              <a:avLst/>
              <a:gdLst/>
              <a:ahLst/>
              <a:cxnLst/>
              <a:rect l="l" t="t" r="r" b="b"/>
              <a:pathLst>
                <a:path w="114300" h="19050">
                  <a:moveTo>
                    <a:pt x="0" y="0"/>
                  </a:moveTo>
                  <a:lnTo>
                    <a:pt x="115252" y="0"/>
                  </a:lnTo>
                  <a:lnTo>
                    <a:pt x="1152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8" name="Forma libre: forma 136"/>
            <p:cNvSpPr/>
            <p:nvPr/>
          </p:nvSpPr>
          <p:spPr>
            <a:xfrm>
              <a:off x="5474880" y="1470600"/>
              <a:ext cx="428400" cy="313920"/>
            </a:xfrm>
            <a:custGeom>
              <a:avLst/>
              <a:gdLst/>
              <a:ahLst/>
              <a:cxnLst/>
              <a:rect l="l" t="t" r="r" b="b"/>
              <a:pathLst>
                <a:path w="428625" h="314325">
                  <a:moveTo>
                    <a:pt x="0" y="0"/>
                  </a:moveTo>
                  <a:lnTo>
                    <a:pt x="0" y="321945"/>
                  </a:lnTo>
                  <a:lnTo>
                    <a:pt x="81915" y="321945"/>
                  </a:lnTo>
                  <a:lnTo>
                    <a:pt x="81915" y="298133"/>
                  </a:lnTo>
                  <a:lnTo>
                    <a:pt x="22860" y="298133"/>
                  </a:lnTo>
                  <a:lnTo>
                    <a:pt x="22860" y="22860"/>
                  </a:lnTo>
                  <a:lnTo>
                    <a:pt x="414338" y="22860"/>
                  </a:lnTo>
                  <a:lnTo>
                    <a:pt x="414338" y="298133"/>
                  </a:lnTo>
                  <a:lnTo>
                    <a:pt x="356235" y="298133"/>
                  </a:lnTo>
                  <a:lnTo>
                    <a:pt x="356235" y="321945"/>
                  </a:lnTo>
                  <a:lnTo>
                    <a:pt x="437198" y="321945"/>
                  </a:lnTo>
                  <a:lnTo>
                    <a:pt x="43719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09" name="Forma libre: forma 137"/>
            <p:cNvSpPr/>
            <p:nvPr/>
          </p:nvSpPr>
          <p:spPr>
            <a:xfrm>
              <a:off x="5571000" y="1768680"/>
              <a:ext cx="237600" cy="75960"/>
            </a:xfrm>
            <a:custGeom>
              <a:avLst/>
              <a:gdLst/>
              <a:ahLst/>
              <a:cxnLst/>
              <a:rect l="l" t="t" r="r" b="b"/>
              <a:pathLst>
                <a:path w="238125" h="76200">
                  <a:moveTo>
                    <a:pt x="122872" y="0"/>
                  </a:moveTo>
                  <a:cubicBezTo>
                    <a:pt x="73343" y="0"/>
                    <a:pt x="26670" y="25718"/>
                    <a:pt x="0" y="67627"/>
                  </a:cubicBezTo>
                  <a:lnTo>
                    <a:pt x="19050" y="80010"/>
                  </a:lnTo>
                  <a:cubicBezTo>
                    <a:pt x="41910" y="44768"/>
                    <a:pt x="80963" y="22860"/>
                    <a:pt x="122872" y="22860"/>
                  </a:cubicBezTo>
                  <a:cubicBezTo>
                    <a:pt x="164783" y="22860"/>
                    <a:pt x="203835" y="43815"/>
                    <a:pt x="226695" y="80010"/>
                  </a:cubicBezTo>
                  <a:lnTo>
                    <a:pt x="245745" y="67627"/>
                  </a:lnTo>
                  <a:cubicBezTo>
                    <a:pt x="219075" y="25718"/>
                    <a:pt x="172403" y="0"/>
                    <a:pt x="12287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0" name="Forma libre: forma 138"/>
            <p:cNvSpPr/>
            <p:nvPr/>
          </p:nvSpPr>
          <p:spPr>
            <a:xfrm>
              <a:off x="2721240" y="2326680"/>
              <a:ext cx="352080" cy="380520"/>
            </a:xfrm>
            <a:custGeom>
              <a:avLst/>
              <a:gdLst/>
              <a:ahLst/>
              <a:cxnLst/>
              <a:rect l="l" t="t" r="r" b="b"/>
              <a:pathLst>
                <a:path w="352425" h="381000">
                  <a:moveTo>
                    <a:pt x="64770" y="234315"/>
                  </a:moveTo>
                  <a:lnTo>
                    <a:pt x="55245" y="177165"/>
                  </a:lnTo>
                  <a:lnTo>
                    <a:pt x="307658" y="177165"/>
                  </a:lnTo>
                  <a:lnTo>
                    <a:pt x="298133" y="234315"/>
                  </a:lnTo>
                  <a:lnTo>
                    <a:pt x="289560" y="281940"/>
                  </a:lnTo>
                  <a:lnTo>
                    <a:pt x="277178" y="356235"/>
                  </a:lnTo>
                  <a:lnTo>
                    <a:pt x="86677" y="356235"/>
                  </a:lnTo>
                  <a:lnTo>
                    <a:pt x="74295" y="281940"/>
                  </a:lnTo>
                  <a:lnTo>
                    <a:pt x="64770" y="234315"/>
                  </a:lnTo>
                  <a:close/>
                  <a:moveTo>
                    <a:pt x="61913" y="78105"/>
                  </a:moveTo>
                  <a:cubicBezTo>
                    <a:pt x="67627" y="78105"/>
                    <a:pt x="72390" y="79058"/>
                    <a:pt x="77152" y="81915"/>
                  </a:cubicBezTo>
                  <a:lnTo>
                    <a:pt x="98107" y="92392"/>
                  </a:lnTo>
                  <a:lnTo>
                    <a:pt x="96202" y="69533"/>
                  </a:lnTo>
                  <a:cubicBezTo>
                    <a:pt x="96202" y="68580"/>
                    <a:pt x="96202" y="66675"/>
                    <a:pt x="96202" y="65723"/>
                  </a:cubicBezTo>
                  <a:cubicBezTo>
                    <a:pt x="96202" y="43815"/>
                    <a:pt x="114300" y="25717"/>
                    <a:pt x="136208" y="25717"/>
                  </a:cubicBezTo>
                  <a:cubicBezTo>
                    <a:pt x="150495" y="25717"/>
                    <a:pt x="162877" y="32385"/>
                    <a:pt x="170497" y="44767"/>
                  </a:cubicBezTo>
                  <a:lnTo>
                    <a:pt x="180975" y="62865"/>
                  </a:lnTo>
                  <a:lnTo>
                    <a:pt x="191453" y="44767"/>
                  </a:lnTo>
                  <a:cubicBezTo>
                    <a:pt x="199072" y="32385"/>
                    <a:pt x="211455" y="25717"/>
                    <a:pt x="225743" y="25717"/>
                  </a:cubicBezTo>
                  <a:cubicBezTo>
                    <a:pt x="247650" y="25717"/>
                    <a:pt x="265747" y="43815"/>
                    <a:pt x="265747" y="65723"/>
                  </a:cubicBezTo>
                  <a:cubicBezTo>
                    <a:pt x="265747" y="66675"/>
                    <a:pt x="265747" y="68580"/>
                    <a:pt x="265747" y="69533"/>
                  </a:cubicBezTo>
                  <a:lnTo>
                    <a:pt x="263843" y="92392"/>
                  </a:lnTo>
                  <a:lnTo>
                    <a:pt x="284797" y="81915"/>
                  </a:lnTo>
                  <a:cubicBezTo>
                    <a:pt x="289560" y="79058"/>
                    <a:pt x="295275" y="78105"/>
                    <a:pt x="300037" y="78105"/>
                  </a:cubicBezTo>
                  <a:cubicBezTo>
                    <a:pt x="319087" y="78105"/>
                    <a:pt x="335280" y="93345"/>
                    <a:pt x="335280" y="113348"/>
                  </a:cubicBezTo>
                  <a:cubicBezTo>
                    <a:pt x="335280" y="133350"/>
                    <a:pt x="320040" y="148590"/>
                    <a:pt x="300037" y="148590"/>
                  </a:cubicBezTo>
                  <a:lnTo>
                    <a:pt x="61913" y="148590"/>
                  </a:lnTo>
                  <a:cubicBezTo>
                    <a:pt x="42863" y="148590"/>
                    <a:pt x="26670" y="133350"/>
                    <a:pt x="26670" y="113348"/>
                  </a:cubicBezTo>
                  <a:cubicBezTo>
                    <a:pt x="26670" y="93345"/>
                    <a:pt x="41910" y="78105"/>
                    <a:pt x="61913" y="78105"/>
                  </a:cubicBezTo>
                  <a:moveTo>
                    <a:pt x="360045" y="113348"/>
                  </a:moveTo>
                  <a:cubicBezTo>
                    <a:pt x="360045" y="80010"/>
                    <a:pt x="332422" y="52388"/>
                    <a:pt x="299085" y="52388"/>
                  </a:cubicBezTo>
                  <a:cubicBezTo>
                    <a:pt x="296228" y="52388"/>
                    <a:pt x="292418" y="52388"/>
                    <a:pt x="289560" y="53340"/>
                  </a:cubicBezTo>
                  <a:cubicBezTo>
                    <a:pt x="283845" y="22860"/>
                    <a:pt x="257175" y="0"/>
                    <a:pt x="224790" y="0"/>
                  </a:cubicBezTo>
                  <a:cubicBezTo>
                    <a:pt x="207645" y="0"/>
                    <a:pt x="191453" y="6667"/>
                    <a:pt x="180022" y="18098"/>
                  </a:cubicBezTo>
                  <a:cubicBezTo>
                    <a:pt x="167640" y="6667"/>
                    <a:pt x="152400" y="0"/>
                    <a:pt x="135255" y="0"/>
                  </a:cubicBezTo>
                  <a:cubicBezTo>
                    <a:pt x="102870" y="0"/>
                    <a:pt x="76200" y="22860"/>
                    <a:pt x="70485" y="53340"/>
                  </a:cubicBezTo>
                  <a:cubicBezTo>
                    <a:pt x="67627" y="52388"/>
                    <a:pt x="63818" y="52388"/>
                    <a:pt x="60960" y="52388"/>
                  </a:cubicBezTo>
                  <a:cubicBezTo>
                    <a:pt x="27622" y="52388"/>
                    <a:pt x="0" y="80010"/>
                    <a:pt x="0" y="113348"/>
                  </a:cubicBezTo>
                  <a:cubicBezTo>
                    <a:pt x="0" y="133350"/>
                    <a:pt x="10477" y="151448"/>
                    <a:pt x="24765" y="161925"/>
                  </a:cubicBezTo>
                  <a:lnTo>
                    <a:pt x="62865" y="381953"/>
                  </a:lnTo>
                  <a:lnTo>
                    <a:pt x="296228" y="381953"/>
                  </a:lnTo>
                  <a:lnTo>
                    <a:pt x="334328" y="161925"/>
                  </a:lnTo>
                  <a:cubicBezTo>
                    <a:pt x="350520" y="151448"/>
                    <a:pt x="360045" y="133350"/>
                    <a:pt x="360045" y="11334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1" name="Forma libre: forma 139"/>
            <p:cNvSpPr/>
            <p:nvPr/>
          </p:nvSpPr>
          <p:spPr>
            <a:xfrm>
              <a:off x="2786040" y="2561040"/>
              <a:ext cx="228240" cy="85320"/>
            </a:xfrm>
            <a:custGeom>
              <a:avLst/>
              <a:gdLst/>
              <a:ahLst/>
              <a:cxnLst/>
              <a:rect l="l" t="t" r="r" b="b"/>
              <a:pathLst>
                <a:path w="228600" h="85725">
                  <a:moveTo>
                    <a:pt x="232410" y="0"/>
                  </a:moveTo>
                  <a:cubicBezTo>
                    <a:pt x="206692" y="39052"/>
                    <a:pt x="162877" y="62865"/>
                    <a:pt x="116205" y="62865"/>
                  </a:cubicBezTo>
                  <a:cubicBezTo>
                    <a:pt x="69532" y="62865"/>
                    <a:pt x="25718" y="39052"/>
                    <a:pt x="0" y="0"/>
                  </a:cubicBezTo>
                  <a:lnTo>
                    <a:pt x="8573" y="47625"/>
                  </a:lnTo>
                  <a:cubicBezTo>
                    <a:pt x="38100" y="73342"/>
                    <a:pt x="76200" y="87630"/>
                    <a:pt x="116205" y="87630"/>
                  </a:cubicBezTo>
                  <a:cubicBezTo>
                    <a:pt x="156210" y="87630"/>
                    <a:pt x="194310" y="73342"/>
                    <a:pt x="223838" y="47625"/>
                  </a:cubicBezTo>
                  <a:lnTo>
                    <a:pt x="23241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2" name="Forma libre: forma 140"/>
            <p:cNvSpPr/>
            <p:nvPr/>
          </p:nvSpPr>
          <p:spPr>
            <a:xfrm>
              <a:off x="3626280" y="1451520"/>
              <a:ext cx="485280" cy="352080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485775" y="220028"/>
                  </a:moveTo>
                  <a:cubicBezTo>
                    <a:pt x="485775" y="218122"/>
                    <a:pt x="485775" y="217170"/>
                    <a:pt x="484823" y="215265"/>
                  </a:cubicBezTo>
                  <a:cubicBezTo>
                    <a:pt x="484823" y="212408"/>
                    <a:pt x="483870" y="210503"/>
                    <a:pt x="483870" y="208597"/>
                  </a:cubicBezTo>
                  <a:cubicBezTo>
                    <a:pt x="483870" y="206693"/>
                    <a:pt x="482917" y="204788"/>
                    <a:pt x="482917" y="203835"/>
                  </a:cubicBezTo>
                  <a:cubicBezTo>
                    <a:pt x="482917" y="201930"/>
                    <a:pt x="481965" y="200025"/>
                    <a:pt x="481013" y="198120"/>
                  </a:cubicBezTo>
                  <a:cubicBezTo>
                    <a:pt x="480060" y="196215"/>
                    <a:pt x="480060" y="194310"/>
                    <a:pt x="479108" y="192405"/>
                  </a:cubicBezTo>
                  <a:cubicBezTo>
                    <a:pt x="478155" y="190500"/>
                    <a:pt x="478155" y="189548"/>
                    <a:pt x="477203" y="187643"/>
                  </a:cubicBezTo>
                  <a:cubicBezTo>
                    <a:pt x="476250" y="185738"/>
                    <a:pt x="476250" y="183833"/>
                    <a:pt x="475298" y="181928"/>
                  </a:cubicBezTo>
                  <a:cubicBezTo>
                    <a:pt x="475298" y="180975"/>
                    <a:pt x="474345" y="180023"/>
                    <a:pt x="474345" y="180023"/>
                  </a:cubicBezTo>
                  <a:cubicBezTo>
                    <a:pt x="472440" y="176213"/>
                    <a:pt x="470535" y="171450"/>
                    <a:pt x="467678" y="167640"/>
                  </a:cubicBezTo>
                  <a:cubicBezTo>
                    <a:pt x="466725" y="166688"/>
                    <a:pt x="465773" y="164783"/>
                    <a:pt x="464820" y="163830"/>
                  </a:cubicBezTo>
                  <a:cubicBezTo>
                    <a:pt x="463867" y="161925"/>
                    <a:pt x="462915" y="160973"/>
                    <a:pt x="461010" y="159068"/>
                  </a:cubicBezTo>
                  <a:cubicBezTo>
                    <a:pt x="460058" y="157163"/>
                    <a:pt x="459105" y="156210"/>
                    <a:pt x="458153" y="154305"/>
                  </a:cubicBezTo>
                  <a:cubicBezTo>
                    <a:pt x="457200" y="152400"/>
                    <a:pt x="456248" y="151448"/>
                    <a:pt x="454342" y="149543"/>
                  </a:cubicBezTo>
                  <a:cubicBezTo>
                    <a:pt x="453390" y="147638"/>
                    <a:pt x="451485" y="146685"/>
                    <a:pt x="450533" y="144780"/>
                  </a:cubicBezTo>
                  <a:cubicBezTo>
                    <a:pt x="449580" y="143828"/>
                    <a:pt x="448628" y="142875"/>
                    <a:pt x="446723" y="140970"/>
                  </a:cubicBezTo>
                  <a:cubicBezTo>
                    <a:pt x="444817" y="139065"/>
                    <a:pt x="442913" y="137160"/>
                    <a:pt x="441008" y="135255"/>
                  </a:cubicBezTo>
                  <a:cubicBezTo>
                    <a:pt x="440055" y="134303"/>
                    <a:pt x="439103" y="134303"/>
                    <a:pt x="439103" y="133350"/>
                  </a:cubicBezTo>
                  <a:cubicBezTo>
                    <a:pt x="436245" y="130493"/>
                    <a:pt x="433388" y="128588"/>
                    <a:pt x="429578" y="126682"/>
                  </a:cubicBezTo>
                  <a:cubicBezTo>
                    <a:pt x="428625" y="126682"/>
                    <a:pt x="428625" y="125730"/>
                    <a:pt x="427673" y="125730"/>
                  </a:cubicBezTo>
                  <a:cubicBezTo>
                    <a:pt x="424815" y="123825"/>
                    <a:pt x="421958" y="121920"/>
                    <a:pt x="419100" y="120968"/>
                  </a:cubicBezTo>
                  <a:cubicBezTo>
                    <a:pt x="418148" y="120015"/>
                    <a:pt x="417195" y="120015"/>
                    <a:pt x="416242" y="119063"/>
                  </a:cubicBezTo>
                  <a:cubicBezTo>
                    <a:pt x="413385" y="118110"/>
                    <a:pt x="411480" y="116205"/>
                    <a:pt x="408623" y="115253"/>
                  </a:cubicBezTo>
                  <a:cubicBezTo>
                    <a:pt x="407670" y="114300"/>
                    <a:pt x="406717" y="114300"/>
                    <a:pt x="404813" y="113348"/>
                  </a:cubicBezTo>
                  <a:cubicBezTo>
                    <a:pt x="401955" y="112395"/>
                    <a:pt x="400050" y="111443"/>
                    <a:pt x="397192" y="110490"/>
                  </a:cubicBezTo>
                  <a:cubicBezTo>
                    <a:pt x="396240" y="110490"/>
                    <a:pt x="394335" y="109538"/>
                    <a:pt x="393383" y="109538"/>
                  </a:cubicBezTo>
                  <a:cubicBezTo>
                    <a:pt x="392430" y="109538"/>
                    <a:pt x="392430" y="109538"/>
                    <a:pt x="391478" y="108585"/>
                  </a:cubicBezTo>
                  <a:cubicBezTo>
                    <a:pt x="387667" y="48578"/>
                    <a:pt x="338138" y="0"/>
                    <a:pt x="276225" y="0"/>
                  </a:cubicBezTo>
                  <a:cubicBezTo>
                    <a:pt x="234315" y="0"/>
                    <a:pt x="195263" y="22860"/>
                    <a:pt x="175260" y="60007"/>
                  </a:cubicBezTo>
                  <a:cubicBezTo>
                    <a:pt x="166688" y="58103"/>
                    <a:pt x="158115" y="58103"/>
                    <a:pt x="149542" y="58103"/>
                  </a:cubicBezTo>
                  <a:cubicBezTo>
                    <a:pt x="66675" y="58103"/>
                    <a:pt x="0" y="125730"/>
                    <a:pt x="0" y="207645"/>
                  </a:cubicBezTo>
                  <a:cubicBezTo>
                    <a:pt x="0" y="290513"/>
                    <a:pt x="67628" y="357188"/>
                    <a:pt x="149542" y="357188"/>
                  </a:cubicBezTo>
                  <a:lnTo>
                    <a:pt x="149542" y="334328"/>
                  </a:lnTo>
                  <a:cubicBezTo>
                    <a:pt x="80010" y="334328"/>
                    <a:pt x="22860" y="277178"/>
                    <a:pt x="22860" y="207645"/>
                  </a:cubicBezTo>
                  <a:cubicBezTo>
                    <a:pt x="22860" y="138113"/>
                    <a:pt x="80010" y="80963"/>
                    <a:pt x="149542" y="80963"/>
                  </a:cubicBezTo>
                  <a:cubicBezTo>
                    <a:pt x="159067" y="80963"/>
                    <a:pt x="168592" y="81915"/>
                    <a:pt x="179070" y="84773"/>
                  </a:cubicBezTo>
                  <a:lnTo>
                    <a:pt x="188595" y="86678"/>
                  </a:lnTo>
                  <a:lnTo>
                    <a:pt x="192405" y="78105"/>
                  </a:lnTo>
                  <a:cubicBezTo>
                    <a:pt x="207645" y="44768"/>
                    <a:pt x="240030" y="23813"/>
                    <a:pt x="276225" y="23813"/>
                  </a:cubicBezTo>
                  <a:cubicBezTo>
                    <a:pt x="322898" y="23813"/>
                    <a:pt x="361950" y="59055"/>
                    <a:pt x="367665" y="104775"/>
                  </a:cubicBezTo>
                  <a:cubicBezTo>
                    <a:pt x="363855" y="104775"/>
                    <a:pt x="360998" y="103823"/>
                    <a:pt x="357188" y="103823"/>
                  </a:cubicBezTo>
                  <a:cubicBezTo>
                    <a:pt x="311467" y="103823"/>
                    <a:pt x="269558" y="128588"/>
                    <a:pt x="246698" y="168593"/>
                  </a:cubicBezTo>
                  <a:lnTo>
                    <a:pt x="266700" y="180023"/>
                  </a:lnTo>
                  <a:cubicBezTo>
                    <a:pt x="284798" y="147638"/>
                    <a:pt x="320040" y="127635"/>
                    <a:pt x="357188" y="127635"/>
                  </a:cubicBezTo>
                  <a:cubicBezTo>
                    <a:pt x="363855" y="127635"/>
                    <a:pt x="371475" y="128588"/>
                    <a:pt x="378142" y="129540"/>
                  </a:cubicBezTo>
                  <a:lnTo>
                    <a:pt x="379095" y="129540"/>
                  </a:lnTo>
                  <a:cubicBezTo>
                    <a:pt x="381953" y="130493"/>
                    <a:pt x="384810" y="130493"/>
                    <a:pt x="387667" y="131445"/>
                  </a:cubicBezTo>
                  <a:cubicBezTo>
                    <a:pt x="388620" y="131445"/>
                    <a:pt x="389573" y="132398"/>
                    <a:pt x="390525" y="132398"/>
                  </a:cubicBezTo>
                  <a:cubicBezTo>
                    <a:pt x="392430" y="133350"/>
                    <a:pt x="395288" y="134303"/>
                    <a:pt x="397192" y="135255"/>
                  </a:cubicBezTo>
                  <a:cubicBezTo>
                    <a:pt x="398145" y="135255"/>
                    <a:pt x="399098" y="136208"/>
                    <a:pt x="400050" y="136208"/>
                  </a:cubicBezTo>
                  <a:cubicBezTo>
                    <a:pt x="401955" y="137160"/>
                    <a:pt x="403860" y="138113"/>
                    <a:pt x="405765" y="139065"/>
                  </a:cubicBezTo>
                  <a:cubicBezTo>
                    <a:pt x="406717" y="140018"/>
                    <a:pt x="407670" y="140018"/>
                    <a:pt x="408623" y="140970"/>
                  </a:cubicBezTo>
                  <a:cubicBezTo>
                    <a:pt x="410528" y="141923"/>
                    <a:pt x="412433" y="142875"/>
                    <a:pt x="414338" y="144780"/>
                  </a:cubicBezTo>
                  <a:cubicBezTo>
                    <a:pt x="415290" y="145733"/>
                    <a:pt x="416242" y="145733"/>
                    <a:pt x="417195" y="146685"/>
                  </a:cubicBezTo>
                  <a:cubicBezTo>
                    <a:pt x="419100" y="147638"/>
                    <a:pt x="421005" y="149543"/>
                    <a:pt x="421958" y="150495"/>
                  </a:cubicBezTo>
                  <a:cubicBezTo>
                    <a:pt x="422910" y="151448"/>
                    <a:pt x="423863" y="151448"/>
                    <a:pt x="424815" y="152400"/>
                  </a:cubicBezTo>
                  <a:cubicBezTo>
                    <a:pt x="426720" y="153353"/>
                    <a:pt x="427673" y="155258"/>
                    <a:pt x="429578" y="156210"/>
                  </a:cubicBezTo>
                  <a:cubicBezTo>
                    <a:pt x="430530" y="157163"/>
                    <a:pt x="431483" y="158115"/>
                    <a:pt x="432435" y="159068"/>
                  </a:cubicBezTo>
                  <a:cubicBezTo>
                    <a:pt x="433388" y="160020"/>
                    <a:pt x="435292" y="161925"/>
                    <a:pt x="436245" y="163830"/>
                  </a:cubicBezTo>
                  <a:cubicBezTo>
                    <a:pt x="438150" y="165735"/>
                    <a:pt x="439103" y="167640"/>
                    <a:pt x="441008" y="169545"/>
                  </a:cubicBezTo>
                  <a:cubicBezTo>
                    <a:pt x="441960" y="170498"/>
                    <a:pt x="442913" y="172403"/>
                    <a:pt x="443865" y="173355"/>
                  </a:cubicBezTo>
                  <a:cubicBezTo>
                    <a:pt x="444817" y="175260"/>
                    <a:pt x="445770" y="176213"/>
                    <a:pt x="446723" y="178118"/>
                  </a:cubicBezTo>
                  <a:cubicBezTo>
                    <a:pt x="447675" y="179070"/>
                    <a:pt x="447675" y="180023"/>
                    <a:pt x="448628" y="180975"/>
                  </a:cubicBezTo>
                  <a:cubicBezTo>
                    <a:pt x="449580" y="182880"/>
                    <a:pt x="450533" y="183833"/>
                    <a:pt x="451485" y="185738"/>
                  </a:cubicBezTo>
                  <a:cubicBezTo>
                    <a:pt x="452438" y="186690"/>
                    <a:pt x="452438" y="187643"/>
                    <a:pt x="453390" y="189548"/>
                  </a:cubicBezTo>
                  <a:cubicBezTo>
                    <a:pt x="454342" y="191453"/>
                    <a:pt x="454342" y="192405"/>
                    <a:pt x="455295" y="194310"/>
                  </a:cubicBezTo>
                  <a:cubicBezTo>
                    <a:pt x="456248" y="195263"/>
                    <a:pt x="456248" y="197168"/>
                    <a:pt x="456248" y="198120"/>
                  </a:cubicBezTo>
                  <a:cubicBezTo>
                    <a:pt x="457200" y="200025"/>
                    <a:pt x="457200" y="200978"/>
                    <a:pt x="458153" y="202883"/>
                  </a:cubicBezTo>
                  <a:cubicBezTo>
                    <a:pt x="458153" y="204788"/>
                    <a:pt x="459105" y="205740"/>
                    <a:pt x="459105" y="207645"/>
                  </a:cubicBezTo>
                  <a:cubicBezTo>
                    <a:pt x="459105" y="209550"/>
                    <a:pt x="460058" y="210503"/>
                    <a:pt x="460058" y="212408"/>
                  </a:cubicBezTo>
                  <a:cubicBezTo>
                    <a:pt x="460058" y="214313"/>
                    <a:pt x="461010" y="216218"/>
                    <a:pt x="461010" y="218122"/>
                  </a:cubicBezTo>
                  <a:cubicBezTo>
                    <a:pt x="461010" y="219075"/>
                    <a:pt x="461010" y="220980"/>
                    <a:pt x="461963" y="221933"/>
                  </a:cubicBezTo>
                  <a:cubicBezTo>
                    <a:pt x="461963" y="224790"/>
                    <a:pt x="462915" y="228600"/>
                    <a:pt x="462915" y="231458"/>
                  </a:cubicBezTo>
                  <a:cubicBezTo>
                    <a:pt x="462915" y="288608"/>
                    <a:pt x="416242" y="335280"/>
                    <a:pt x="359092" y="335280"/>
                  </a:cubicBezTo>
                  <a:lnTo>
                    <a:pt x="359092" y="358140"/>
                  </a:lnTo>
                  <a:cubicBezTo>
                    <a:pt x="428625" y="358140"/>
                    <a:pt x="485775" y="300990"/>
                    <a:pt x="485775" y="231458"/>
                  </a:cubicBezTo>
                  <a:cubicBezTo>
                    <a:pt x="486728" y="227647"/>
                    <a:pt x="486728" y="223838"/>
                    <a:pt x="485775" y="220028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3" name="Forma libre: forma 141"/>
            <p:cNvSpPr/>
            <p:nvPr/>
          </p:nvSpPr>
          <p:spPr>
            <a:xfrm>
              <a:off x="3805200" y="1677960"/>
              <a:ext cx="123480" cy="180720"/>
            </a:xfrm>
            <a:custGeom>
              <a:avLst/>
              <a:gdLst/>
              <a:ahLst/>
              <a:cxnLst/>
              <a:rect l="l" t="t" r="r" b="b"/>
              <a:pathLst>
                <a:path w="123825" h="180975">
                  <a:moveTo>
                    <a:pt x="0" y="65723"/>
                  </a:moveTo>
                  <a:lnTo>
                    <a:pt x="16192" y="81915"/>
                  </a:lnTo>
                  <a:lnTo>
                    <a:pt x="54292" y="43815"/>
                  </a:lnTo>
                  <a:lnTo>
                    <a:pt x="54292" y="188595"/>
                  </a:lnTo>
                  <a:lnTo>
                    <a:pt x="77153" y="188595"/>
                  </a:lnTo>
                  <a:lnTo>
                    <a:pt x="77153" y="43815"/>
                  </a:lnTo>
                  <a:lnTo>
                    <a:pt x="115253" y="81915"/>
                  </a:lnTo>
                  <a:lnTo>
                    <a:pt x="131445" y="65723"/>
                  </a:lnTo>
                  <a:lnTo>
                    <a:pt x="65722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4" name="Forma libre: forma 142"/>
            <p:cNvSpPr/>
            <p:nvPr/>
          </p:nvSpPr>
          <p:spPr>
            <a:xfrm>
              <a:off x="3875760" y="1555200"/>
              <a:ext cx="228240" cy="123480"/>
            </a:xfrm>
            <a:custGeom>
              <a:avLst/>
              <a:gdLst/>
              <a:ahLst/>
              <a:cxnLst/>
              <a:rect l="l" t="t" r="r" b="b"/>
              <a:pathLst>
                <a:path w="228600" h="123825">
                  <a:moveTo>
                    <a:pt x="237173" y="127635"/>
                  </a:moveTo>
                  <a:lnTo>
                    <a:pt x="214313" y="127635"/>
                  </a:lnTo>
                  <a:cubicBezTo>
                    <a:pt x="214313" y="70485"/>
                    <a:pt x="167640" y="23813"/>
                    <a:pt x="110490" y="23813"/>
                  </a:cubicBezTo>
                  <a:cubicBezTo>
                    <a:pt x="73343" y="23813"/>
                    <a:pt x="39053" y="43815"/>
                    <a:pt x="20003" y="76200"/>
                  </a:cubicBezTo>
                  <a:lnTo>
                    <a:pt x="0" y="64770"/>
                  </a:lnTo>
                  <a:cubicBezTo>
                    <a:pt x="22860" y="24765"/>
                    <a:pt x="64770" y="0"/>
                    <a:pt x="110490" y="0"/>
                  </a:cubicBezTo>
                  <a:cubicBezTo>
                    <a:pt x="180023" y="952"/>
                    <a:pt x="237173" y="58102"/>
                    <a:pt x="237173" y="12763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5" name="Forma libre: forma 143"/>
            <p:cNvSpPr/>
            <p:nvPr/>
          </p:nvSpPr>
          <p:spPr>
            <a:xfrm>
              <a:off x="5509080" y="2333520"/>
              <a:ext cx="361440" cy="36144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22860" y="345758"/>
                  </a:moveTo>
                  <a:lnTo>
                    <a:pt x="22860" y="281940"/>
                  </a:lnTo>
                  <a:cubicBezTo>
                    <a:pt x="109538" y="198120"/>
                    <a:pt x="258128" y="198120"/>
                    <a:pt x="345758" y="281940"/>
                  </a:cubicBezTo>
                  <a:lnTo>
                    <a:pt x="345758" y="345758"/>
                  </a:lnTo>
                  <a:lnTo>
                    <a:pt x="22860" y="345758"/>
                  </a:lnTo>
                  <a:close/>
                  <a:moveTo>
                    <a:pt x="345758" y="22860"/>
                  </a:moveTo>
                  <a:lnTo>
                    <a:pt x="345758" y="250508"/>
                  </a:lnTo>
                  <a:cubicBezTo>
                    <a:pt x="254318" y="177165"/>
                    <a:pt x="114300" y="177165"/>
                    <a:pt x="22860" y="250508"/>
                  </a:cubicBezTo>
                  <a:lnTo>
                    <a:pt x="22860" y="22860"/>
                  </a:lnTo>
                  <a:lnTo>
                    <a:pt x="345758" y="22860"/>
                  </a:lnTo>
                  <a:close/>
                  <a:moveTo>
                    <a:pt x="0" y="368618"/>
                  </a:moveTo>
                  <a:lnTo>
                    <a:pt x="368618" y="368618"/>
                  </a:lnTo>
                  <a:lnTo>
                    <a:pt x="368618" y="0"/>
                  </a:lnTo>
                  <a:lnTo>
                    <a:pt x="0" y="0"/>
                  </a:lnTo>
                  <a:lnTo>
                    <a:pt x="0" y="3686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6" name="Forma libre: forma 144"/>
            <p:cNvSpPr/>
            <p:nvPr/>
          </p:nvSpPr>
          <p:spPr>
            <a:xfrm>
              <a:off x="5705640" y="239148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21908"/>
                  </a:moveTo>
                  <a:cubicBezTo>
                    <a:pt x="76200" y="21908"/>
                    <a:pt x="91440" y="37147"/>
                    <a:pt x="91440" y="56197"/>
                  </a:cubicBezTo>
                  <a:cubicBezTo>
                    <a:pt x="91440" y="75247"/>
                    <a:pt x="76200" y="90488"/>
                    <a:pt x="57150" y="90488"/>
                  </a:cubicBezTo>
                  <a:cubicBezTo>
                    <a:pt x="38100" y="90488"/>
                    <a:pt x="22860" y="75247"/>
                    <a:pt x="22860" y="56197"/>
                  </a:cubicBezTo>
                  <a:cubicBezTo>
                    <a:pt x="22860" y="38100"/>
                    <a:pt x="38100" y="21908"/>
                    <a:pt x="57150" y="21908"/>
                  </a:cubicBezTo>
                  <a:moveTo>
                    <a:pt x="57150" y="114300"/>
                  </a:moveTo>
                  <a:cubicBezTo>
                    <a:pt x="88582" y="114300"/>
                    <a:pt x="114300" y="88583"/>
                    <a:pt x="114300" y="57150"/>
                  </a:cubicBezTo>
                  <a:cubicBezTo>
                    <a:pt x="114300" y="25717"/>
                    <a:pt x="88582" y="0"/>
                    <a:pt x="57150" y="0"/>
                  </a:cubicBezTo>
                  <a:cubicBezTo>
                    <a:pt x="25718" y="0"/>
                    <a:pt x="0" y="25717"/>
                    <a:pt x="0" y="57150"/>
                  </a:cubicBezTo>
                  <a:cubicBezTo>
                    <a:pt x="0" y="88583"/>
                    <a:pt x="25718" y="114300"/>
                    <a:pt x="57150" y="1143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7" name="Forma libre: forma 145"/>
            <p:cNvSpPr/>
            <p:nvPr/>
          </p:nvSpPr>
          <p:spPr>
            <a:xfrm>
              <a:off x="5532120" y="2529000"/>
              <a:ext cx="313920" cy="7596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322898" y="55007"/>
                  </a:moveTo>
                  <a:cubicBezTo>
                    <a:pt x="231458" y="-18336"/>
                    <a:pt x="91440" y="-18336"/>
                    <a:pt x="0" y="55007"/>
                  </a:cubicBezTo>
                  <a:lnTo>
                    <a:pt x="0" y="85487"/>
                  </a:lnTo>
                  <a:cubicBezTo>
                    <a:pt x="86678" y="1667"/>
                    <a:pt x="235268" y="1667"/>
                    <a:pt x="322898" y="85487"/>
                  </a:cubicBezTo>
                  <a:lnTo>
                    <a:pt x="322898" y="5500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8" name="Forma libre: forma 146"/>
            <p:cNvSpPr/>
            <p:nvPr/>
          </p:nvSpPr>
          <p:spPr>
            <a:xfrm>
              <a:off x="4597560" y="1467720"/>
              <a:ext cx="390240" cy="38052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23813" y="360998"/>
                  </a:moveTo>
                  <a:lnTo>
                    <a:pt x="23813" y="319088"/>
                  </a:lnTo>
                  <a:cubicBezTo>
                    <a:pt x="65723" y="264795"/>
                    <a:pt x="128588" y="234315"/>
                    <a:pt x="196215" y="234315"/>
                  </a:cubicBezTo>
                  <a:cubicBezTo>
                    <a:pt x="264795" y="234315"/>
                    <a:pt x="326708" y="265748"/>
                    <a:pt x="368617" y="319088"/>
                  </a:cubicBezTo>
                  <a:lnTo>
                    <a:pt x="368617" y="360998"/>
                  </a:lnTo>
                  <a:lnTo>
                    <a:pt x="23813" y="360998"/>
                  </a:lnTo>
                  <a:close/>
                  <a:moveTo>
                    <a:pt x="196215" y="31432"/>
                  </a:moveTo>
                  <a:lnTo>
                    <a:pt x="368617" y="193358"/>
                  </a:lnTo>
                  <a:lnTo>
                    <a:pt x="368617" y="284798"/>
                  </a:lnTo>
                  <a:cubicBezTo>
                    <a:pt x="322898" y="238125"/>
                    <a:pt x="261938" y="211455"/>
                    <a:pt x="196215" y="211455"/>
                  </a:cubicBezTo>
                  <a:cubicBezTo>
                    <a:pt x="130492" y="211455"/>
                    <a:pt x="68580" y="238125"/>
                    <a:pt x="23813" y="284798"/>
                  </a:cubicBezTo>
                  <a:lnTo>
                    <a:pt x="23813" y="193358"/>
                  </a:lnTo>
                  <a:lnTo>
                    <a:pt x="196215" y="31432"/>
                  </a:lnTo>
                  <a:close/>
                  <a:moveTo>
                    <a:pt x="196215" y="0"/>
                  </a:moveTo>
                  <a:lnTo>
                    <a:pt x="0" y="183833"/>
                  </a:lnTo>
                  <a:lnTo>
                    <a:pt x="0" y="384810"/>
                  </a:lnTo>
                  <a:lnTo>
                    <a:pt x="391477" y="384810"/>
                  </a:lnTo>
                  <a:lnTo>
                    <a:pt x="391477" y="183833"/>
                  </a:lnTo>
                  <a:lnTo>
                    <a:pt x="196215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19" name="Forma libre: forma 147"/>
            <p:cNvSpPr/>
            <p:nvPr/>
          </p:nvSpPr>
          <p:spPr>
            <a:xfrm>
              <a:off x="4621680" y="1679040"/>
              <a:ext cx="342720" cy="104400"/>
            </a:xfrm>
            <a:custGeom>
              <a:avLst/>
              <a:gdLst/>
              <a:ahLst/>
              <a:cxnLst/>
              <a:rect l="l" t="t" r="r" b="b"/>
              <a:pathLst>
                <a:path w="342900" h="104775">
                  <a:moveTo>
                    <a:pt x="172402" y="0"/>
                  </a:moveTo>
                  <a:cubicBezTo>
                    <a:pt x="106680" y="0"/>
                    <a:pt x="44767" y="26670"/>
                    <a:pt x="0" y="73343"/>
                  </a:cubicBezTo>
                  <a:lnTo>
                    <a:pt x="0" y="108585"/>
                  </a:lnTo>
                  <a:cubicBezTo>
                    <a:pt x="41910" y="54293"/>
                    <a:pt x="104775" y="23813"/>
                    <a:pt x="172402" y="23813"/>
                  </a:cubicBezTo>
                  <a:cubicBezTo>
                    <a:pt x="240983" y="23813"/>
                    <a:pt x="302895" y="55245"/>
                    <a:pt x="344805" y="108585"/>
                  </a:cubicBezTo>
                  <a:lnTo>
                    <a:pt x="344805" y="73343"/>
                  </a:lnTo>
                  <a:cubicBezTo>
                    <a:pt x="300038" y="26670"/>
                    <a:pt x="238125" y="0"/>
                    <a:pt x="172402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0" name="Forma libre: forma 148"/>
            <p:cNvSpPr/>
            <p:nvPr/>
          </p:nvSpPr>
          <p:spPr>
            <a:xfrm>
              <a:off x="3661560" y="3334680"/>
              <a:ext cx="323640" cy="209160"/>
            </a:xfrm>
            <a:custGeom>
              <a:avLst/>
              <a:gdLst/>
              <a:ahLst/>
              <a:cxnLst/>
              <a:rect l="l" t="t" r="r" b="b"/>
              <a:pathLst>
                <a:path w="323850" h="209550">
                  <a:moveTo>
                    <a:pt x="327660" y="218122"/>
                  </a:moveTo>
                  <a:lnTo>
                    <a:pt x="0" y="218122"/>
                  </a:lnTo>
                  <a:lnTo>
                    <a:pt x="0" y="0"/>
                  </a:lnTo>
                  <a:lnTo>
                    <a:pt x="97155" y="0"/>
                  </a:lnTo>
                  <a:lnTo>
                    <a:pt x="97155" y="24765"/>
                  </a:lnTo>
                  <a:lnTo>
                    <a:pt x="24765" y="24765"/>
                  </a:lnTo>
                  <a:lnTo>
                    <a:pt x="24765" y="194310"/>
                  </a:lnTo>
                  <a:lnTo>
                    <a:pt x="303848" y="194310"/>
                  </a:lnTo>
                  <a:lnTo>
                    <a:pt x="303848" y="0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1" name="Forma libre: forma 149"/>
            <p:cNvSpPr/>
            <p:nvPr/>
          </p:nvSpPr>
          <p:spPr>
            <a:xfrm>
              <a:off x="4039560" y="3376440"/>
              <a:ext cx="37800" cy="132840"/>
            </a:xfrm>
            <a:custGeom>
              <a:avLst/>
              <a:gdLst/>
              <a:ahLst/>
              <a:cxnLst/>
              <a:rect l="l" t="t" r="r" b="b"/>
              <a:pathLst>
                <a:path w="38100" h="133350">
                  <a:moveTo>
                    <a:pt x="20002" y="134303"/>
                  </a:moveTo>
                  <a:lnTo>
                    <a:pt x="0" y="120968"/>
                  </a:lnTo>
                  <a:cubicBezTo>
                    <a:pt x="21907" y="88583"/>
                    <a:pt x="21907" y="45720"/>
                    <a:pt x="0" y="13335"/>
                  </a:cubicBezTo>
                  <a:lnTo>
                    <a:pt x="20002" y="0"/>
                  </a:lnTo>
                  <a:cubicBezTo>
                    <a:pt x="47625" y="40005"/>
                    <a:pt x="47625" y="94298"/>
                    <a:pt x="20002" y="13430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2" name="Forma libre: forma 150"/>
            <p:cNvSpPr/>
            <p:nvPr/>
          </p:nvSpPr>
          <p:spPr>
            <a:xfrm>
              <a:off x="3783240" y="3224880"/>
              <a:ext cx="151920" cy="15192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9058" y="24765"/>
                  </a:moveTo>
                  <a:cubicBezTo>
                    <a:pt x="48578" y="24765"/>
                    <a:pt x="24765" y="49530"/>
                    <a:pt x="24765" y="79058"/>
                  </a:cubicBezTo>
                  <a:cubicBezTo>
                    <a:pt x="24765" y="109538"/>
                    <a:pt x="49530" y="133350"/>
                    <a:pt x="79058" y="133350"/>
                  </a:cubicBezTo>
                  <a:cubicBezTo>
                    <a:pt x="108585" y="133350"/>
                    <a:pt x="133350" y="108585"/>
                    <a:pt x="133350" y="79058"/>
                  </a:cubicBezTo>
                  <a:cubicBezTo>
                    <a:pt x="133350" y="49530"/>
                    <a:pt x="108585" y="24765"/>
                    <a:pt x="79058" y="24765"/>
                  </a:cubicBezTo>
                  <a:moveTo>
                    <a:pt x="79058" y="158115"/>
                  </a:moveTo>
                  <a:cubicBezTo>
                    <a:pt x="35242" y="158115"/>
                    <a:pt x="0" y="122872"/>
                    <a:pt x="0" y="79058"/>
                  </a:cubicBezTo>
                  <a:cubicBezTo>
                    <a:pt x="0" y="35242"/>
                    <a:pt x="35242" y="0"/>
                    <a:pt x="79058" y="0"/>
                  </a:cubicBezTo>
                  <a:cubicBezTo>
                    <a:pt x="122873" y="0"/>
                    <a:pt x="158115" y="35242"/>
                    <a:pt x="158115" y="79058"/>
                  </a:cubicBezTo>
                  <a:cubicBezTo>
                    <a:pt x="157163" y="122872"/>
                    <a:pt x="121920" y="158115"/>
                    <a:pt x="79058" y="15811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3" name="Forma libre: forma 151"/>
            <p:cNvSpPr/>
            <p:nvPr/>
          </p:nvSpPr>
          <p:spPr>
            <a:xfrm>
              <a:off x="395280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8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8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1917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7155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4" name="Forma libre: forma 152"/>
            <p:cNvSpPr/>
            <p:nvPr/>
          </p:nvSpPr>
          <p:spPr>
            <a:xfrm>
              <a:off x="3663360" y="2535480"/>
              <a:ext cx="123480" cy="171000"/>
            </a:xfrm>
            <a:custGeom>
              <a:avLst/>
              <a:gdLst/>
              <a:ahLst/>
              <a:cxnLst/>
              <a:rect l="l" t="t" r="r" b="b"/>
              <a:pathLst>
                <a:path w="123825" h="171450">
                  <a:moveTo>
                    <a:pt x="62865" y="22860"/>
                  </a:moveTo>
                  <a:cubicBezTo>
                    <a:pt x="40957" y="22860"/>
                    <a:pt x="22860" y="40957"/>
                    <a:pt x="22860" y="62865"/>
                  </a:cubicBezTo>
                  <a:lnTo>
                    <a:pt x="22860" y="115252"/>
                  </a:lnTo>
                  <a:cubicBezTo>
                    <a:pt x="22860" y="137160"/>
                    <a:pt x="40957" y="155257"/>
                    <a:pt x="62865" y="155257"/>
                  </a:cubicBezTo>
                  <a:cubicBezTo>
                    <a:pt x="84772" y="155257"/>
                    <a:pt x="102870" y="137160"/>
                    <a:pt x="102870" y="115252"/>
                  </a:cubicBezTo>
                  <a:lnTo>
                    <a:pt x="102870" y="62865"/>
                  </a:lnTo>
                  <a:cubicBezTo>
                    <a:pt x="102870" y="40957"/>
                    <a:pt x="84772" y="22860"/>
                    <a:pt x="62865" y="22860"/>
                  </a:cubicBezTo>
                  <a:moveTo>
                    <a:pt x="62865" y="178117"/>
                  </a:moveTo>
                  <a:cubicBezTo>
                    <a:pt x="28575" y="178117"/>
                    <a:pt x="0" y="149542"/>
                    <a:pt x="0" y="115252"/>
                  </a:cubicBezTo>
                  <a:lnTo>
                    <a:pt x="0" y="62865"/>
                  </a:lnTo>
                  <a:cubicBezTo>
                    <a:pt x="0" y="28575"/>
                    <a:pt x="28575" y="0"/>
                    <a:pt x="62865" y="0"/>
                  </a:cubicBezTo>
                  <a:cubicBezTo>
                    <a:pt x="97155" y="0"/>
                    <a:pt x="125730" y="28575"/>
                    <a:pt x="125730" y="62865"/>
                  </a:cubicBezTo>
                  <a:lnTo>
                    <a:pt x="125730" y="115252"/>
                  </a:lnTo>
                  <a:cubicBezTo>
                    <a:pt x="125730" y="149542"/>
                    <a:pt x="98107" y="178117"/>
                    <a:pt x="62865" y="17811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5" name="Forma libre: forma 153"/>
            <p:cNvSpPr/>
            <p:nvPr/>
          </p:nvSpPr>
          <p:spPr>
            <a:xfrm>
              <a:off x="3675600" y="2322000"/>
              <a:ext cx="390240" cy="190080"/>
            </a:xfrm>
            <a:custGeom>
              <a:avLst/>
              <a:gdLst/>
              <a:ahLst/>
              <a:cxnLst/>
              <a:rect l="l" t="t" r="r" b="b"/>
              <a:pathLst>
                <a:path w="390525" h="190500">
                  <a:moveTo>
                    <a:pt x="390525" y="195263"/>
                  </a:moveTo>
                  <a:lnTo>
                    <a:pt x="367665" y="195263"/>
                  </a:lnTo>
                  <a:cubicBezTo>
                    <a:pt x="367665" y="100013"/>
                    <a:pt x="290513" y="22860"/>
                    <a:pt x="195263" y="22860"/>
                  </a:cubicBezTo>
                  <a:cubicBezTo>
                    <a:pt x="100013" y="22860"/>
                    <a:pt x="22860" y="100013"/>
                    <a:pt x="22860" y="195263"/>
                  </a:cubicBezTo>
                  <a:lnTo>
                    <a:pt x="0" y="195263"/>
                  </a:lnTo>
                  <a:cubicBezTo>
                    <a:pt x="0" y="87630"/>
                    <a:pt x="87630" y="0"/>
                    <a:pt x="195263" y="0"/>
                  </a:cubicBezTo>
                  <a:cubicBezTo>
                    <a:pt x="302895" y="0"/>
                    <a:pt x="390525" y="87630"/>
                    <a:pt x="390525" y="195263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6" name="Forma libre: forma 154"/>
            <p:cNvSpPr/>
            <p:nvPr/>
          </p:nvSpPr>
          <p:spPr>
            <a:xfrm>
              <a:off x="5553000" y="4032720"/>
              <a:ext cx="218880" cy="75960"/>
            </a:xfrm>
            <a:custGeom>
              <a:avLst/>
              <a:gdLst/>
              <a:ahLst/>
              <a:cxnLst/>
              <a:rect l="l" t="t" r="r" b="b"/>
              <a:pathLst>
                <a:path w="219075" h="76200">
                  <a:moveTo>
                    <a:pt x="200978" y="79058"/>
                  </a:moveTo>
                  <a:cubicBezTo>
                    <a:pt x="183832" y="38100"/>
                    <a:pt x="142875" y="23813"/>
                    <a:pt x="111443" y="23813"/>
                  </a:cubicBezTo>
                  <a:cubicBezTo>
                    <a:pt x="79057" y="23813"/>
                    <a:pt x="39053" y="38100"/>
                    <a:pt x="21907" y="79058"/>
                  </a:cubicBezTo>
                  <a:lnTo>
                    <a:pt x="0" y="69533"/>
                  </a:lnTo>
                  <a:cubicBezTo>
                    <a:pt x="18097" y="26670"/>
                    <a:pt x="60960" y="0"/>
                    <a:pt x="111443" y="0"/>
                  </a:cubicBezTo>
                  <a:cubicBezTo>
                    <a:pt x="161925" y="0"/>
                    <a:pt x="204788" y="26670"/>
                    <a:pt x="222885" y="69533"/>
                  </a:cubicBezTo>
                  <a:lnTo>
                    <a:pt x="200978" y="7905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7" name="Forma libre: forma 155"/>
            <p:cNvSpPr/>
            <p:nvPr/>
          </p:nvSpPr>
          <p:spPr>
            <a:xfrm>
              <a:off x="5493240" y="4095720"/>
              <a:ext cx="399600" cy="313920"/>
            </a:xfrm>
            <a:custGeom>
              <a:avLst/>
              <a:gdLst/>
              <a:ahLst/>
              <a:cxnLst/>
              <a:rect l="l" t="t" r="r" b="b"/>
              <a:pathLst>
                <a:path w="400050" h="314325">
                  <a:moveTo>
                    <a:pt x="118110" y="247650"/>
                  </a:moveTo>
                  <a:cubicBezTo>
                    <a:pt x="32385" y="247650"/>
                    <a:pt x="23813" y="155258"/>
                    <a:pt x="23813" y="22860"/>
                  </a:cubicBezTo>
                  <a:lnTo>
                    <a:pt x="319088" y="22860"/>
                  </a:lnTo>
                  <a:cubicBezTo>
                    <a:pt x="319088" y="114300"/>
                    <a:pt x="320040" y="205740"/>
                    <a:pt x="353377" y="247650"/>
                  </a:cubicBezTo>
                  <a:lnTo>
                    <a:pt x="118110" y="247650"/>
                  </a:lnTo>
                  <a:close/>
                  <a:moveTo>
                    <a:pt x="306705" y="295275"/>
                  </a:moveTo>
                  <a:lnTo>
                    <a:pt x="22860" y="295275"/>
                  </a:lnTo>
                  <a:lnTo>
                    <a:pt x="22860" y="211455"/>
                  </a:lnTo>
                  <a:cubicBezTo>
                    <a:pt x="40005" y="247650"/>
                    <a:pt x="68580" y="272415"/>
                    <a:pt x="117157" y="272415"/>
                  </a:cubicBezTo>
                  <a:lnTo>
                    <a:pt x="306705" y="272415"/>
                  </a:lnTo>
                  <a:lnTo>
                    <a:pt x="306705" y="295275"/>
                  </a:lnTo>
                  <a:close/>
                  <a:moveTo>
                    <a:pt x="401955" y="247650"/>
                  </a:moveTo>
                  <a:cubicBezTo>
                    <a:pt x="342900" y="247650"/>
                    <a:pt x="342900" y="121920"/>
                    <a:pt x="342900" y="11430"/>
                  </a:cubicBezTo>
                  <a:lnTo>
                    <a:pt x="342900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319088"/>
                  </a:lnTo>
                  <a:lnTo>
                    <a:pt x="331470" y="319088"/>
                  </a:lnTo>
                  <a:lnTo>
                    <a:pt x="331470" y="271463"/>
                  </a:lnTo>
                  <a:lnTo>
                    <a:pt x="402907" y="271463"/>
                  </a:lnTo>
                  <a:lnTo>
                    <a:pt x="401955" y="247650"/>
                  </a:lnTo>
                  <a:lnTo>
                    <a:pt x="401955" y="24765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8" name="Forma libre: forma 156"/>
            <p:cNvSpPr/>
            <p:nvPr/>
          </p:nvSpPr>
          <p:spPr>
            <a:xfrm>
              <a:off x="5646240" y="4178520"/>
              <a:ext cx="47160" cy="114120"/>
            </a:xfrm>
            <a:custGeom>
              <a:avLst/>
              <a:gdLst/>
              <a:ahLst/>
              <a:cxnLst/>
              <a:rect l="l" t="t" r="r" b="b"/>
              <a:pathLst>
                <a:path w="47625" h="114300">
                  <a:moveTo>
                    <a:pt x="0" y="22860"/>
                  </a:moveTo>
                  <a:lnTo>
                    <a:pt x="23813" y="22860"/>
                  </a:lnTo>
                  <a:lnTo>
                    <a:pt x="23813" y="118110"/>
                  </a:lnTo>
                  <a:lnTo>
                    <a:pt x="47625" y="118110"/>
                  </a:lnTo>
                  <a:lnTo>
                    <a:pt x="476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29" name="Forma libre: forma 157"/>
            <p:cNvSpPr/>
            <p:nvPr/>
          </p:nvSpPr>
          <p:spPr>
            <a:xfrm>
              <a:off x="6568560" y="5709960"/>
              <a:ext cx="95040" cy="304560"/>
            </a:xfrm>
            <a:custGeom>
              <a:avLst/>
              <a:gdLst/>
              <a:ahLst/>
              <a:cxnLst/>
              <a:rect l="l" t="t" r="r" b="b"/>
              <a:pathLst>
                <a:path w="95250" h="304800">
                  <a:moveTo>
                    <a:pt x="60007" y="238125"/>
                  </a:moveTo>
                  <a:cubicBezTo>
                    <a:pt x="56197" y="240030"/>
                    <a:pt x="52388" y="241935"/>
                    <a:pt x="47625" y="241935"/>
                  </a:cubicBezTo>
                  <a:cubicBezTo>
                    <a:pt x="42863" y="241935"/>
                    <a:pt x="39053" y="240983"/>
                    <a:pt x="35242" y="238125"/>
                  </a:cubicBezTo>
                  <a:cubicBezTo>
                    <a:pt x="27622" y="234315"/>
                    <a:pt x="22860" y="226695"/>
                    <a:pt x="22860" y="217170"/>
                  </a:cubicBezTo>
                  <a:cubicBezTo>
                    <a:pt x="22860" y="208597"/>
                    <a:pt x="27622" y="200978"/>
                    <a:pt x="35242" y="196215"/>
                  </a:cubicBezTo>
                  <a:cubicBezTo>
                    <a:pt x="39053" y="194310"/>
                    <a:pt x="42863" y="192405"/>
                    <a:pt x="47625" y="192405"/>
                  </a:cubicBezTo>
                  <a:cubicBezTo>
                    <a:pt x="52388" y="192405"/>
                    <a:pt x="56197" y="193358"/>
                    <a:pt x="60007" y="196215"/>
                  </a:cubicBezTo>
                  <a:cubicBezTo>
                    <a:pt x="67628" y="200025"/>
                    <a:pt x="72390" y="207645"/>
                    <a:pt x="72390" y="217170"/>
                  </a:cubicBezTo>
                  <a:cubicBezTo>
                    <a:pt x="72390" y="225742"/>
                    <a:pt x="67628" y="233363"/>
                    <a:pt x="60007" y="238125"/>
                  </a:cubicBezTo>
                  <a:moveTo>
                    <a:pt x="60007" y="170497"/>
                  </a:moveTo>
                  <a:lnTo>
                    <a:pt x="60007" y="0"/>
                  </a:lnTo>
                  <a:lnTo>
                    <a:pt x="36195" y="0"/>
                  </a:lnTo>
                  <a:lnTo>
                    <a:pt x="36195" y="170497"/>
                  </a:lnTo>
                  <a:cubicBezTo>
                    <a:pt x="15240" y="176213"/>
                    <a:pt x="0" y="194310"/>
                    <a:pt x="0" y="217170"/>
                  </a:cubicBezTo>
                  <a:cubicBezTo>
                    <a:pt x="0" y="240030"/>
                    <a:pt x="15240" y="258128"/>
                    <a:pt x="36195" y="263842"/>
                  </a:cubicBezTo>
                  <a:lnTo>
                    <a:pt x="36195" y="313372"/>
                  </a:lnTo>
                  <a:lnTo>
                    <a:pt x="60007" y="313372"/>
                  </a:lnTo>
                  <a:lnTo>
                    <a:pt x="60007" y="263842"/>
                  </a:lnTo>
                  <a:cubicBezTo>
                    <a:pt x="80963" y="258128"/>
                    <a:pt x="96203" y="240030"/>
                    <a:pt x="96203" y="217170"/>
                  </a:cubicBezTo>
                  <a:cubicBezTo>
                    <a:pt x="96203" y="194310"/>
                    <a:pt x="80963" y="176213"/>
                    <a:pt x="60007" y="17049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0" name="Forma libre: forma 158"/>
            <p:cNvSpPr/>
            <p:nvPr/>
          </p:nvSpPr>
          <p:spPr>
            <a:xfrm>
              <a:off x="67132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78118"/>
                  </a:moveTo>
                  <a:cubicBezTo>
                    <a:pt x="56198" y="180022"/>
                    <a:pt x="52388" y="181928"/>
                    <a:pt x="47625" y="181928"/>
                  </a:cubicBezTo>
                  <a:cubicBezTo>
                    <a:pt x="42863" y="181928"/>
                    <a:pt x="39053" y="180975"/>
                    <a:pt x="35243" y="178118"/>
                  </a:cubicBezTo>
                  <a:cubicBezTo>
                    <a:pt x="27623" y="174308"/>
                    <a:pt x="22860" y="166688"/>
                    <a:pt x="22860" y="157163"/>
                  </a:cubicBezTo>
                  <a:cubicBezTo>
                    <a:pt x="22860" y="148590"/>
                    <a:pt x="27623" y="140970"/>
                    <a:pt x="35243" y="136208"/>
                  </a:cubicBezTo>
                  <a:cubicBezTo>
                    <a:pt x="39053" y="134303"/>
                    <a:pt x="42863" y="132397"/>
                    <a:pt x="47625" y="132397"/>
                  </a:cubicBezTo>
                  <a:cubicBezTo>
                    <a:pt x="52388" y="132397"/>
                    <a:pt x="56198" y="133350"/>
                    <a:pt x="60008" y="136208"/>
                  </a:cubicBezTo>
                  <a:cubicBezTo>
                    <a:pt x="67628" y="140018"/>
                    <a:pt x="72390" y="147638"/>
                    <a:pt x="72390" y="157163"/>
                  </a:cubicBezTo>
                  <a:cubicBezTo>
                    <a:pt x="72390" y="165735"/>
                    <a:pt x="67628" y="173355"/>
                    <a:pt x="60008" y="178118"/>
                  </a:cubicBezTo>
                  <a:moveTo>
                    <a:pt x="60008" y="11049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110490"/>
                  </a:lnTo>
                  <a:cubicBezTo>
                    <a:pt x="15240" y="116205"/>
                    <a:pt x="0" y="134303"/>
                    <a:pt x="0" y="157163"/>
                  </a:cubicBezTo>
                  <a:cubicBezTo>
                    <a:pt x="0" y="180022"/>
                    <a:pt x="15240" y="198120"/>
                    <a:pt x="36195" y="20383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203835"/>
                  </a:lnTo>
                  <a:cubicBezTo>
                    <a:pt x="80963" y="198120"/>
                    <a:pt x="96203" y="180022"/>
                    <a:pt x="96203" y="157163"/>
                  </a:cubicBezTo>
                  <a:cubicBezTo>
                    <a:pt x="96203" y="134303"/>
                    <a:pt x="80963" y="115253"/>
                    <a:pt x="60008" y="11049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1" name="Forma libre: forma 159"/>
            <p:cNvSpPr/>
            <p:nvPr/>
          </p:nvSpPr>
          <p:spPr>
            <a:xfrm>
              <a:off x="6423480" y="5709960"/>
              <a:ext cx="95040" cy="313920"/>
            </a:xfrm>
            <a:custGeom>
              <a:avLst/>
              <a:gdLst/>
              <a:ahLst/>
              <a:cxnLst/>
              <a:rect l="l" t="t" r="r" b="b"/>
              <a:pathLst>
                <a:path w="95250" h="314325">
                  <a:moveTo>
                    <a:pt x="60008" y="104775"/>
                  </a:moveTo>
                  <a:cubicBezTo>
                    <a:pt x="56197" y="106680"/>
                    <a:pt x="52388" y="108585"/>
                    <a:pt x="47625" y="108585"/>
                  </a:cubicBezTo>
                  <a:cubicBezTo>
                    <a:pt x="42863" y="108585"/>
                    <a:pt x="39053" y="107633"/>
                    <a:pt x="35243" y="104775"/>
                  </a:cubicBezTo>
                  <a:cubicBezTo>
                    <a:pt x="27622" y="100965"/>
                    <a:pt x="22860" y="93345"/>
                    <a:pt x="22860" y="83820"/>
                  </a:cubicBezTo>
                  <a:cubicBezTo>
                    <a:pt x="22860" y="75247"/>
                    <a:pt x="27622" y="67628"/>
                    <a:pt x="35243" y="62865"/>
                  </a:cubicBezTo>
                  <a:cubicBezTo>
                    <a:pt x="39053" y="60960"/>
                    <a:pt x="42863" y="59055"/>
                    <a:pt x="47625" y="59055"/>
                  </a:cubicBezTo>
                  <a:cubicBezTo>
                    <a:pt x="52388" y="59055"/>
                    <a:pt x="56197" y="60008"/>
                    <a:pt x="60008" y="62865"/>
                  </a:cubicBezTo>
                  <a:cubicBezTo>
                    <a:pt x="67628" y="66675"/>
                    <a:pt x="72390" y="74295"/>
                    <a:pt x="72390" y="83820"/>
                  </a:cubicBezTo>
                  <a:cubicBezTo>
                    <a:pt x="72390" y="93345"/>
                    <a:pt x="67628" y="100965"/>
                    <a:pt x="60008" y="104775"/>
                  </a:cubicBezTo>
                  <a:moveTo>
                    <a:pt x="60008" y="38100"/>
                  </a:moveTo>
                  <a:lnTo>
                    <a:pt x="60008" y="0"/>
                  </a:lnTo>
                  <a:lnTo>
                    <a:pt x="36195" y="0"/>
                  </a:lnTo>
                  <a:lnTo>
                    <a:pt x="36195" y="38100"/>
                  </a:lnTo>
                  <a:cubicBezTo>
                    <a:pt x="15240" y="43815"/>
                    <a:pt x="0" y="61913"/>
                    <a:pt x="0" y="84772"/>
                  </a:cubicBezTo>
                  <a:cubicBezTo>
                    <a:pt x="0" y="107633"/>
                    <a:pt x="15240" y="125730"/>
                    <a:pt x="36195" y="131445"/>
                  </a:cubicBezTo>
                  <a:lnTo>
                    <a:pt x="36195" y="314325"/>
                  </a:lnTo>
                  <a:lnTo>
                    <a:pt x="60008" y="314325"/>
                  </a:lnTo>
                  <a:lnTo>
                    <a:pt x="60008" y="131445"/>
                  </a:lnTo>
                  <a:cubicBezTo>
                    <a:pt x="80963" y="125730"/>
                    <a:pt x="96203" y="107633"/>
                    <a:pt x="96203" y="84772"/>
                  </a:cubicBezTo>
                  <a:cubicBezTo>
                    <a:pt x="96203" y="61913"/>
                    <a:pt x="80963" y="42863"/>
                    <a:pt x="60008" y="3810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2" name="Forma libre: forma 160"/>
            <p:cNvSpPr/>
            <p:nvPr/>
          </p:nvSpPr>
          <p:spPr>
            <a:xfrm>
              <a:off x="5510160" y="5653800"/>
              <a:ext cx="361440" cy="342720"/>
            </a:xfrm>
            <a:custGeom>
              <a:avLst/>
              <a:gdLst/>
              <a:ahLst/>
              <a:cxnLst/>
              <a:rect l="l" t="t" r="r" b="b"/>
              <a:pathLst>
                <a:path w="361950" h="342900">
                  <a:moveTo>
                    <a:pt x="320993" y="285750"/>
                  </a:moveTo>
                  <a:cubicBezTo>
                    <a:pt x="308610" y="285750"/>
                    <a:pt x="298132" y="275273"/>
                    <a:pt x="298132" y="262890"/>
                  </a:cubicBezTo>
                  <a:cubicBezTo>
                    <a:pt x="298132" y="250507"/>
                    <a:pt x="308610" y="240030"/>
                    <a:pt x="320993" y="240030"/>
                  </a:cubicBezTo>
                  <a:cubicBezTo>
                    <a:pt x="333375" y="240030"/>
                    <a:pt x="343853" y="250507"/>
                    <a:pt x="343853" y="262890"/>
                  </a:cubicBezTo>
                  <a:cubicBezTo>
                    <a:pt x="343853" y="276225"/>
                    <a:pt x="334328" y="285750"/>
                    <a:pt x="320993" y="285750"/>
                  </a:cubicBezTo>
                  <a:moveTo>
                    <a:pt x="45720" y="320993"/>
                  </a:moveTo>
                  <a:cubicBezTo>
                    <a:pt x="33338" y="320993"/>
                    <a:pt x="22860" y="310515"/>
                    <a:pt x="22860" y="298132"/>
                  </a:cubicBezTo>
                  <a:cubicBezTo>
                    <a:pt x="22860" y="285750"/>
                    <a:pt x="33338" y="275273"/>
                    <a:pt x="45720" y="275273"/>
                  </a:cubicBezTo>
                  <a:cubicBezTo>
                    <a:pt x="58103" y="275273"/>
                    <a:pt x="68580" y="285750"/>
                    <a:pt x="68580" y="298132"/>
                  </a:cubicBezTo>
                  <a:cubicBezTo>
                    <a:pt x="68580" y="310515"/>
                    <a:pt x="58103" y="320993"/>
                    <a:pt x="45720" y="320993"/>
                  </a:cubicBezTo>
                  <a:moveTo>
                    <a:pt x="45720" y="44768"/>
                  </a:moveTo>
                  <a:cubicBezTo>
                    <a:pt x="45720" y="32385"/>
                    <a:pt x="56197" y="21907"/>
                    <a:pt x="68580" y="21907"/>
                  </a:cubicBezTo>
                  <a:cubicBezTo>
                    <a:pt x="80963" y="21907"/>
                    <a:pt x="91440" y="32385"/>
                    <a:pt x="91440" y="44768"/>
                  </a:cubicBezTo>
                  <a:cubicBezTo>
                    <a:pt x="91440" y="57150"/>
                    <a:pt x="80963" y="67628"/>
                    <a:pt x="68580" y="67628"/>
                  </a:cubicBezTo>
                  <a:cubicBezTo>
                    <a:pt x="56197" y="68580"/>
                    <a:pt x="45720" y="58103"/>
                    <a:pt x="45720" y="44768"/>
                  </a:cubicBezTo>
                  <a:moveTo>
                    <a:pt x="286703" y="56197"/>
                  </a:moveTo>
                  <a:cubicBezTo>
                    <a:pt x="299085" y="56197"/>
                    <a:pt x="309563" y="66675"/>
                    <a:pt x="309563" y="79057"/>
                  </a:cubicBezTo>
                  <a:cubicBezTo>
                    <a:pt x="309563" y="91440"/>
                    <a:pt x="299085" y="101918"/>
                    <a:pt x="286703" y="101918"/>
                  </a:cubicBezTo>
                  <a:cubicBezTo>
                    <a:pt x="274320" y="101918"/>
                    <a:pt x="263843" y="91440"/>
                    <a:pt x="263843" y="79057"/>
                  </a:cubicBezTo>
                  <a:cubicBezTo>
                    <a:pt x="263843" y="66675"/>
                    <a:pt x="274320" y="56197"/>
                    <a:pt x="286703" y="56197"/>
                  </a:cubicBezTo>
                  <a:moveTo>
                    <a:pt x="320993" y="217170"/>
                  </a:moveTo>
                  <a:cubicBezTo>
                    <a:pt x="308610" y="217170"/>
                    <a:pt x="297180" y="221932"/>
                    <a:pt x="288607" y="230505"/>
                  </a:cubicBezTo>
                  <a:lnTo>
                    <a:pt x="227647" y="195263"/>
                  </a:lnTo>
                  <a:cubicBezTo>
                    <a:pt x="228600" y="191453"/>
                    <a:pt x="229553" y="186690"/>
                    <a:pt x="229553" y="182880"/>
                  </a:cubicBezTo>
                  <a:cubicBezTo>
                    <a:pt x="229553" y="174307"/>
                    <a:pt x="227647" y="166688"/>
                    <a:pt x="222885" y="160020"/>
                  </a:cubicBezTo>
                  <a:lnTo>
                    <a:pt x="263843" y="119063"/>
                  </a:lnTo>
                  <a:cubicBezTo>
                    <a:pt x="270510" y="122872"/>
                    <a:pt x="279082" y="125730"/>
                    <a:pt x="286703" y="125730"/>
                  </a:cubicBezTo>
                  <a:cubicBezTo>
                    <a:pt x="312420" y="125730"/>
                    <a:pt x="332422" y="104775"/>
                    <a:pt x="332422" y="80010"/>
                  </a:cubicBezTo>
                  <a:cubicBezTo>
                    <a:pt x="332422" y="54293"/>
                    <a:pt x="311468" y="34290"/>
                    <a:pt x="286703" y="34290"/>
                  </a:cubicBezTo>
                  <a:cubicBezTo>
                    <a:pt x="260985" y="34290"/>
                    <a:pt x="240982" y="55245"/>
                    <a:pt x="240982" y="80010"/>
                  </a:cubicBezTo>
                  <a:cubicBezTo>
                    <a:pt x="240982" y="88582"/>
                    <a:pt x="242888" y="96203"/>
                    <a:pt x="247650" y="102870"/>
                  </a:cubicBezTo>
                  <a:lnTo>
                    <a:pt x="206693" y="143828"/>
                  </a:lnTo>
                  <a:cubicBezTo>
                    <a:pt x="200025" y="140018"/>
                    <a:pt x="191453" y="137160"/>
                    <a:pt x="183832" y="137160"/>
                  </a:cubicBezTo>
                  <a:cubicBezTo>
                    <a:pt x="177165" y="137160"/>
                    <a:pt x="170497" y="139065"/>
                    <a:pt x="163830" y="141922"/>
                  </a:cubicBezTo>
                  <a:lnTo>
                    <a:pt x="105728" y="72390"/>
                  </a:lnTo>
                  <a:cubicBezTo>
                    <a:pt x="111443" y="64770"/>
                    <a:pt x="114300" y="55245"/>
                    <a:pt x="114300" y="45720"/>
                  </a:cubicBezTo>
                  <a:cubicBezTo>
                    <a:pt x="114300" y="20003"/>
                    <a:pt x="93345" y="0"/>
                    <a:pt x="68580" y="0"/>
                  </a:cubicBezTo>
                  <a:cubicBezTo>
                    <a:pt x="42863" y="0"/>
                    <a:pt x="22860" y="20955"/>
                    <a:pt x="22860" y="45720"/>
                  </a:cubicBezTo>
                  <a:cubicBezTo>
                    <a:pt x="22860" y="71438"/>
                    <a:pt x="43815" y="91440"/>
                    <a:pt x="68580" y="91440"/>
                  </a:cubicBezTo>
                  <a:cubicBezTo>
                    <a:pt x="75247" y="91440"/>
                    <a:pt x="81915" y="89535"/>
                    <a:pt x="88582" y="86678"/>
                  </a:cubicBezTo>
                  <a:lnTo>
                    <a:pt x="146685" y="156210"/>
                  </a:lnTo>
                  <a:cubicBezTo>
                    <a:pt x="140970" y="163830"/>
                    <a:pt x="138113" y="173355"/>
                    <a:pt x="138113" y="182880"/>
                  </a:cubicBezTo>
                  <a:cubicBezTo>
                    <a:pt x="138113" y="189547"/>
                    <a:pt x="140018" y="196215"/>
                    <a:pt x="141922" y="201930"/>
                  </a:cubicBezTo>
                  <a:lnTo>
                    <a:pt x="71438" y="259080"/>
                  </a:lnTo>
                  <a:cubicBezTo>
                    <a:pt x="63818" y="254318"/>
                    <a:pt x="55245" y="251460"/>
                    <a:pt x="45720" y="251460"/>
                  </a:cubicBezTo>
                  <a:cubicBezTo>
                    <a:pt x="20003" y="251460"/>
                    <a:pt x="0" y="272415"/>
                    <a:pt x="0" y="297180"/>
                  </a:cubicBezTo>
                  <a:cubicBezTo>
                    <a:pt x="0" y="322898"/>
                    <a:pt x="20955" y="342900"/>
                    <a:pt x="45720" y="342900"/>
                  </a:cubicBezTo>
                  <a:cubicBezTo>
                    <a:pt x="71438" y="342900"/>
                    <a:pt x="91440" y="321945"/>
                    <a:pt x="91440" y="297180"/>
                  </a:cubicBezTo>
                  <a:cubicBezTo>
                    <a:pt x="91440" y="289560"/>
                    <a:pt x="89535" y="282893"/>
                    <a:pt x="86678" y="276225"/>
                  </a:cubicBezTo>
                  <a:lnTo>
                    <a:pt x="156210" y="219075"/>
                  </a:lnTo>
                  <a:cubicBezTo>
                    <a:pt x="163830" y="224790"/>
                    <a:pt x="173355" y="227647"/>
                    <a:pt x="182880" y="227647"/>
                  </a:cubicBezTo>
                  <a:cubicBezTo>
                    <a:pt x="195263" y="227647"/>
                    <a:pt x="206693" y="222885"/>
                    <a:pt x="215265" y="214313"/>
                  </a:cubicBezTo>
                  <a:lnTo>
                    <a:pt x="276225" y="249555"/>
                  </a:lnTo>
                  <a:cubicBezTo>
                    <a:pt x="275272" y="253365"/>
                    <a:pt x="274320" y="258128"/>
                    <a:pt x="274320" y="261938"/>
                  </a:cubicBezTo>
                  <a:cubicBezTo>
                    <a:pt x="274320" y="287655"/>
                    <a:pt x="295275" y="307657"/>
                    <a:pt x="320040" y="307657"/>
                  </a:cubicBezTo>
                  <a:cubicBezTo>
                    <a:pt x="345757" y="307657"/>
                    <a:pt x="365760" y="286702"/>
                    <a:pt x="365760" y="261938"/>
                  </a:cubicBezTo>
                  <a:cubicBezTo>
                    <a:pt x="366713" y="238125"/>
                    <a:pt x="346710" y="217170"/>
                    <a:pt x="320993" y="21717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3" name="Forma libre: forma 161"/>
            <p:cNvSpPr/>
            <p:nvPr/>
          </p:nvSpPr>
          <p:spPr>
            <a:xfrm>
              <a:off x="5648400" y="5090040"/>
              <a:ext cx="85320" cy="171000"/>
            </a:xfrm>
            <a:custGeom>
              <a:avLst/>
              <a:gdLst/>
              <a:ahLst/>
              <a:cxnLst/>
              <a:rect l="l" t="t" r="r" b="b"/>
              <a:pathLst>
                <a:path w="85725" h="171450">
                  <a:moveTo>
                    <a:pt x="45720" y="68580"/>
                  </a:moveTo>
                  <a:cubicBezTo>
                    <a:pt x="33338" y="68580"/>
                    <a:pt x="22860" y="58103"/>
                    <a:pt x="22860" y="45720"/>
                  </a:cubicBezTo>
                  <a:cubicBezTo>
                    <a:pt x="22860" y="33338"/>
                    <a:pt x="33338" y="22860"/>
                    <a:pt x="45720" y="22860"/>
                  </a:cubicBezTo>
                  <a:cubicBezTo>
                    <a:pt x="58103" y="22860"/>
                    <a:pt x="68580" y="33338"/>
                    <a:pt x="68580" y="45720"/>
                  </a:cubicBezTo>
                  <a:cubicBezTo>
                    <a:pt x="68580" y="58103"/>
                    <a:pt x="58103" y="68580"/>
                    <a:pt x="45720" y="68580"/>
                  </a:cubicBezTo>
                  <a:moveTo>
                    <a:pt x="45720" y="0"/>
                  </a:moveTo>
                  <a:cubicBezTo>
                    <a:pt x="20003" y="0"/>
                    <a:pt x="0" y="20955"/>
                    <a:pt x="0" y="45720"/>
                  </a:cubicBezTo>
                  <a:cubicBezTo>
                    <a:pt x="0" y="66675"/>
                    <a:pt x="14288" y="84773"/>
                    <a:pt x="34290" y="90488"/>
                  </a:cubicBezTo>
                  <a:lnTo>
                    <a:pt x="34290" y="172403"/>
                  </a:lnTo>
                  <a:lnTo>
                    <a:pt x="57150" y="172403"/>
                  </a:lnTo>
                  <a:lnTo>
                    <a:pt x="57150" y="90488"/>
                  </a:lnTo>
                  <a:cubicBezTo>
                    <a:pt x="77153" y="85725"/>
                    <a:pt x="91440" y="67628"/>
                    <a:pt x="91440" y="45720"/>
                  </a:cubicBezTo>
                  <a:cubicBezTo>
                    <a:pt x="91440" y="20003"/>
                    <a:pt x="70485" y="0"/>
                    <a:pt x="4572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4" name="Forma libre: forma 162"/>
            <p:cNvSpPr/>
            <p:nvPr/>
          </p:nvSpPr>
          <p:spPr>
            <a:xfrm>
              <a:off x="5493960" y="4903200"/>
              <a:ext cx="399600" cy="95040"/>
            </a:xfrm>
            <a:custGeom>
              <a:avLst/>
              <a:gdLst/>
              <a:ahLst/>
              <a:cxnLst/>
              <a:rect l="l" t="t" r="r" b="b"/>
              <a:pathLst>
                <a:path w="400050" h="95250">
                  <a:moveTo>
                    <a:pt x="0" y="82867"/>
                  </a:moveTo>
                  <a:lnTo>
                    <a:pt x="16193" y="99060"/>
                  </a:lnTo>
                  <a:cubicBezTo>
                    <a:pt x="64770" y="50482"/>
                    <a:pt x="130493" y="22860"/>
                    <a:pt x="200025" y="22860"/>
                  </a:cubicBezTo>
                  <a:cubicBezTo>
                    <a:pt x="269558" y="22860"/>
                    <a:pt x="334328" y="49530"/>
                    <a:pt x="383858" y="99060"/>
                  </a:cubicBezTo>
                  <a:lnTo>
                    <a:pt x="400050" y="82867"/>
                  </a:lnTo>
                  <a:cubicBezTo>
                    <a:pt x="346710" y="29527"/>
                    <a:pt x="276225" y="0"/>
                    <a:pt x="200025" y="0"/>
                  </a:cubicBezTo>
                  <a:cubicBezTo>
                    <a:pt x="123825" y="0"/>
                    <a:pt x="53340" y="29527"/>
                    <a:pt x="0" y="8286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5" name="Forma libre: forma 163"/>
            <p:cNvSpPr/>
            <p:nvPr/>
          </p:nvSpPr>
          <p:spPr>
            <a:xfrm>
              <a:off x="5559840" y="4996440"/>
              <a:ext cx="266400" cy="66240"/>
            </a:xfrm>
            <a:custGeom>
              <a:avLst/>
              <a:gdLst/>
              <a:ahLst/>
              <a:cxnLst/>
              <a:rect l="l" t="t" r="r" b="b"/>
              <a:pathLst>
                <a:path w="266700" h="66675">
                  <a:moveTo>
                    <a:pt x="0" y="55277"/>
                  </a:moveTo>
                  <a:lnTo>
                    <a:pt x="16192" y="71470"/>
                  </a:lnTo>
                  <a:cubicBezTo>
                    <a:pt x="47625" y="40038"/>
                    <a:pt x="89535" y="22892"/>
                    <a:pt x="134302" y="22892"/>
                  </a:cubicBezTo>
                  <a:cubicBezTo>
                    <a:pt x="179070" y="22892"/>
                    <a:pt x="220980" y="40038"/>
                    <a:pt x="252413" y="71470"/>
                  </a:cubicBezTo>
                  <a:lnTo>
                    <a:pt x="268605" y="55277"/>
                  </a:lnTo>
                  <a:cubicBezTo>
                    <a:pt x="232410" y="19083"/>
                    <a:pt x="184785" y="33"/>
                    <a:pt x="134302" y="33"/>
                  </a:cubicBezTo>
                  <a:cubicBezTo>
                    <a:pt x="82867" y="-920"/>
                    <a:pt x="35242" y="19083"/>
                    <a:pt x="0" y="55277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6" name="Forma libre: forma 164"/>
            <p:cNvSpPr/>
            <p:nvPr/>
          </p:nvSpPr>
          <p:spPr>
            <a:xfrm>
              <a:off x="4607280" y="5038560"/>
              <a:ext cx="218880" cy="218880"/>
            </a:xfrm>
            <a:custGeom>
              <a:avLst/>
              <a:gdLst/>
              <a:ahLst/>
              <a:cxnLst/>
              <a:rect l="l" t="t" r="r" b="b"/>
              <a:pathLst>
                <a:path w="219075" h="219075">
                  <a:moveTo>
                    <a:pt x="60751" y="166688"/>
                  </a:moveTo>
                  <a:cubicBezTo>
                    <a:pt x="28365" y="136208"/>
                    <a:pt x="9315" y="85725"/>
                    <a:pt x="33128" y="36195"/>
                  </a:cubicBezTo>
                  <a:lnTo>
                    <a:pt x="181718" y="184785"/>
                  </a:lnTo>
                  <a:cubicBezTo>
                    <a:pt x="135998" y="211455"/>
                    <a:pt x="89326" y="192405"/>
                    <a:pt x="60751" y="166688"/>
                  </a:cubicBezTo>
                  <a:moveTo>
                    <a:pt x="213151" y="59055"/>
                  </a:moveTo>
                  <a:cubicBezTo>
                    <a:pt x="226485" y="45720"/>
                    <a:pt x="226485" y="23813"/>
                    <a:pt x="213151" y="10478"/>
                  </a:cubicBezTo>
                  <a:cubicBezTo>
                    <a:pt x="199816" y="-2857"/>
                    <a:pt x="177908" y="-2857"/>
                    <a:pt x="164573" y="10478"/>
                  </a:cubicBezTo>
                  <a:cubicBezTo>
                    <a:pt x="154095" y="20955"/>
                    <a:pt x="152191" y="36195"/>
                    <a:pt x="156953" y="48578"/>
                  </a:cubicBezTo>
                  <a:lnTo>
                    <a:pt x="115995" y="86678"/>
                  </a:lnTo>
                  <a:lnTo>
                    <a:pt x="29318" y="0"/>
                  </a:lnTo>
                  <a:lnTo>
                    <a:pt x="21698" y="11430"/>
                  </a:lnTo>
                  <a:cubicBezTo>
                    <a:pt x="-20212" y="75247"/>
                    <a:pt x="4553" y="144780"/>
                    <a:pt x="45510" y="183833"/>
                  </a:cubicBezTo>
                  <a:cubicBezTo>
                    <a:pt x="69323" y="205740"/>
                    <a:pt x="101708" y="220980"/>
                    <a:pt x="135998" y="220980"/>
                  </a:cubicBezTo>
                  <a:cubicBezTo>
                    <a:pt x="159810" y="220980"/>
                    <a:pt x="184576" y="213360"/>
                    <a:pt x="207435" y="196215"/>
                  </a:cubicBezTo>
                  <a:lnTo>
                    <a:pt x="217913" y="188595"/>
                  </a:lnTo>
                  <a:lnTo>
                    <a:pt x="132188" y="102870"/>
                  </a:lnTo>
                  <a:lnTo>
                    <a:pt x="173145" y="65722"/>
                  </a:lnTo>
                  <a:cubicBezTo>
                    <a:pt x="186480" y="71438"/>
                    <a:pt x="202673" y="69533"/>
                    <a:pt x="213151" y="5905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7" name="Forma libre: forma 165"/>
            <p:cNvSpPr/>
            <p:nvPr/>
          </p:nvSpPr>
          <p:spPr>
            <a:xfrm>
              <a:off x="4796640" y="4889160"/>
              <a:ext cx="180720" cy="180720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0" y="0"/>
                  </a:moveTo>
                  <a:lnTo>
                    <a:pt x="0" y="22860"/>
                  </a:lnTo>
                  <a:cubicBezTo>
                    <a:pt x="97155" y="22860"/>
                    <a:pt x="160972" y="85725"/>
                    <a:pt x="160972" y="183832"/>
                  </a:cubicBezTo>
                  <a:lnTo>
                    <a:pt x="183832" y="183832"/>
                  </a:lnTo>
                  <a:cubicBezTo>
                    <a:pt x="183832" y="74295"/>
                    <a:pt x="109538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8" name="Forma libre: forma 166"/>
            <p:cNvSpPr/>
            <p:nvPr/>
          </p:nvSpPr>
          <p:spPr>
            <a:xfrm>
              <a:off x="4796640" y="4958640"/>
              <a:ext cx="114120" cy="11412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22860"/>
                  </a:lnTo>
                  <a:cubicBezTo>
                    <a:pt x="50482" y="22860"/>
                    <a:pt x="91440" y="63818"/>
                    <a:pt x="91440" y="114300"/>
                  </a:cubicBezTo>
                  <a:lnTo>
                    <a:pt x="114300" y="114300"/>
                  </a:lnTo>
                  <a:cubicBezTo>
                    <a:pt x="114300" y="51435"/>
                    <a:pt x="62865" y="0"/>
                    <a:pt x="0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39" name="Forma libre: forma 167"/>
            <p:cNvSpPr/>
            <p:nvPr/>
          </p:nvSpPr>
          <p:spPr>
            <a:xfrm>
              <a:off x="3710160" y="4929120"/>
              <a:ext cx="313920" cy="342720"/>
            </a:xfrm>
            <a:custGeom>
              <a:avLst/>
              <a:gdLst/>
              <a:ahLst/>
              <a:cxnLst/>
              <a:rect l="l" t="t" r="r" b="b"/>
              <a:pathLst>
                <a:path w="314325" h="342900">
                  <a:moveTo>
                    <a:pt x="299085" y="74295"/>
                  </a:moveTo>
                  <a:lnTo>
                    <a:pt x="299085" y="111443"/>
                  </a:lnTo>
                  <a:lnTo>
                    <a:pt x="299085" y="145733"/>
                  </a:lnTo>
                  <a:lnTo>
                    <a:pt x="299085" y="165735"/>
                  </a:lnTo>
                  <a:lnTo>
                    <a:pt x="299085" y="183833"/>
                  </a:lnTo>
                  <a:cubicBezTo>
                    <a:pt x="299085" y="249555"/>
                    <a:pt x="185738" y="308610"/>
                    <a:pt x="160972" y="320040"/>
                  </a:cubicBezTo>
                  <a:cubicBezTo>
                    <a:pt x="136208" y="307658"/>
                    <a:pt x="22860" y="249555"/>
                    <a:pt x="22860" y="183833"/>
                  </a:cubicBezTo>
                  <a:lnTo>
                    <a:pt x="22860" y="165735"/>
                  </a:lnTo>
                  <a:lnTo>
                    <a:pt x="22860" y="145733"/>
                  </a:lnTo>
                  <a:lnTo>
                    <a:pt x="22860" y="111443"/>
                  </a:lnTo>
                  <a:lnTo>
                    <a:pt x="22860" y="74295"/>
                  </a:lnTo>
                  <a:lnTo>
                    <a:pt x="22860" y="22860"/>
                  </a:lnTo>
                  <a:lnTo>
                    <a:pt x="298133" y="22860"/>
                  </a:lnTo>
                  <a:lnTo>
                    <a:pt x="298133" y="74295"/>
                  </a:lnTo>
                  <a:lnTo>
                    <a:pt x="299085" y="74295"/>
                  </a:lnTo>
                  <a:close/>
                  <a:moveTo>
                    <a:pt x="0" y="0"/>
                  </a:moveTo>
                  <a:lnTo>
                    <a:pt x="0" y="183833"/>
                  </a:lnTo>
                  <a:cubicBezTo>
                    <a:pt x="0" y="272415"/>
                    <a:pt x="149542" y="340995"/>
                    <a:pt x="156210" y="343853"/>
                  </a:cubicBezTo>
                  <a:lnTo>
                    <a:pt x="160972" y="345758"/>
                  </a:lnTo>
                  <a:lnTo>
                    <a:pt x="165735" y="343853"/>
                  </a:lnTo>
                  <a:cubicBezTo>
                    <a:pt x="172403" y="340995"/>
                    <a:pt x="321945" y="272415"/>
                    <a:pt x="321945" y="183833"/>
                  </a:cubicBezTo>
                  <a:lnTo>
                    <a:pt x="3219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  <p:sp>
          <p:nvSpPr>
            <p:cNvPr id="440" name="Forma libre: forma 168"/>
            <p:cNvSpPr/>
            <p:nvPr/>
          </p:nvSpPr>
          <p:spPr>
            <a:xfrm>
              <a:off x="3732840" y="5039640"/>
              <a:ext cx="275760" cy="85320"/>
            </a:xfrm>
            <a:custGeom>
              <a:avLst/>
              <a:gdLst/>
              <a:ahLst/>
              <a:cxnLst/>
              <a:rect l="l" t="t" r="r" b="b"/>
              <a:pathLst>
                <a:path w="276225" h="85725">
                  <a:moveTo>
                    <a:pt x="138113" y="62865"/>
                  </a:moveTo>
                  <a:cubicBezTo>
                    <a:pt x="82868" y="62865"/>
                    <a:pt x="28575" y="38100"/>
                    <a:pt x="0" y="0"/>
                  </a:cubicBezTo>
                  <a:lnTo>
                    <a:pt x="0" y="34290"/>
                  </a:lnTo>
                  <a:cubicBezTo>
                    <a:pt x="34290" y="65722"/>
                    <a:pt x="86678" y="85725"/>
                    <a:pt x="138113" y="85725"/>
                  </a:cubicBezTo>
                  <a:cubicBezTo>
                    <a:pt x="189548" y="85725"/>
                    <a:pt x="241935" y="65722"/>
                    <a:pt x="276225" y="34290"/>
                  </a:cubicBezTo>
                  <a:lnTo>
                    <a:pt x="276225" y="0"/>
                  </a:lnTo>
                  <a:cubicBezTo>
                    <a:pt x="247650" y="38100"/>
                    <a:pt x="193358" y="62865"/>
                    <a:pt x="138113" y="62865"/>
                  </a:cubicBezTo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n 3"/>
          <p:cNvPicPr/>
          <p:nvPr/>
        </p:nvPicPr>
        <p:blipFill>
          <a:blip r:embed="rId2"/>
          <a:stretch/>
        </p:blipFill>
        <p:spPr>
          <a:xfrm>
            <a:off x="3569400" y="5674680"/>
            <a:ext cx="333360" cy="353160"/>
          </a:xfrm>
          <a:prstGeom prst="rect">
            <a:avLst/>
          </a:prstGeom>
          <a:ln w="0">
            <a:noFill/>
          </a:ln>
        </p:spPr>
      </p:pic>
      <p:pic>
        <p:nvPicPr>
          <p:cNvPr id="442" name="Imagen 4"/>
          <p:cNvPicPr/>
          <p:nvPr/>
        </p:nvPicPr>
        <p:blipFill>
          <a:blip r:embed="rId3"/>
          <a:stretch/>
        </p:blipFill>
        <p:spPr>
          <a:xfrm>
            <a:off x="4388400" y="566352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43" name="Imagen 5"/>
          <p:cNvPicPr/>
          <p:nvPr/>
        </p:nvPicPr>
        <p:blipFill>
          <a:blip r:embed="rId4"/>
          <a:stretch/>
        </p:blipFill>
        <p:spPr>
          <a:xfrm>
            <a:off x="5281560" y="566712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44" name="Imagen 6"/>
          <p:cNvPicPr/>
          <p:nvPr/>
        </p:nvPicPr>
        <p:blipFill>
          <a:blip r:embed="rId5"/>
          <a:stretch/>
        </p:blipFill>
        <p:spPr>
          <a:xfrm>
            <a:off x="6121440" y="5674680"/>
            <a:ext cx="382680" cy="353160"/>
          </a:xfrm>
          <a:prstGeom prst="rect">
            <a:avLst/>
          </a:prstGeom>
          <a:ln w="0">
            <a:noFill/>
          </a:ln>
        </p:spPr>
      </p:pic>
      <p:pic>
        <p:nvPicPr>
          <p:cNvPr id="445" name="Imagen 7"/>
          <p:cNvPicPr/>
          <p:nvPr/>
        </p:nvPicPr>
        <p:blipFill>
          <a:blip r:embed="rId6"/>
          <a:stretch/>
        </p:blipFill>
        <p:spPr>
          <a:xfrm>
            <a:off x="6975720" y="5685840"/>
            <a:ext cx="402120" cy="323640"/>
          </a:xfrm>
          <a:prstGeom prst="rect">
            <a:avLst/>
          </a:prstGeom>
          <a:ln w="0">
            <a:noFill/>
          </a:ln>
        </p:spPr>
      </p:pic>
      <p:pic>
        <p:nvPicPr>
          <p:cNvPr id="446" name="Imagen 8"/>
          <p:cNvPicPr/>
          <p:nvPr/>
        </p:nvPicPr>
        <p:blipFill>
          <a:blip r:embed="rId7"/>
          <a:stretch/>
        </p:blipFill>
        <p:spPr>
          <a:xfrm>
            <a:off x="7856640" y="5655960"/>
            <a:ext cx="412200" cy="402120"/>
          </a:xfrm>
          <a:prstGeom prst="rect">
            <a:avLst/>
          </a:prstGeom>
          <a:ln w="0">
            <a:noFill/>
          </a:ln>
        </p:spPr>
      </p:pic>
      <p:pic>
        <p:nvPicPr>
          <p:cNvPr id="447" name="Imagen 9"/>
          <p:cNvPicPr/>
          <p:nvPr/>
        </p:nvPicPr>
        <p:blipFill>
          <a:blip r:embed="rId8"/>
          <a:stretch/>
        </p:blipFill>
        <p:spPr>
          <a:xfrm>
            <a:off x="8727840" y="5655960"/>
            <a:ext cx="431640" cy="402120"/>
          </a:xfrm>
          <a:prstGeom prst="rect">
            <a:avLst/>
          </a:prstGeom>
          <a:ln w="0">
            <a:noFill/>
          </a:ln>
        </p:spPr>
      </p:pic>
      <p:pic>
        <p:nvPicPr>
          <p:cNvPr id="448" name="Imagen 10"/>
          <p:cNvPicPr/>
          <p:nvPr/>
        </p:nvPicPr>
        <p:blipFill>
          <a:blip r:embed="rId9"/>
          <a:stretch/>
        </p:blipFill>
        <p:spPr>
          <a:xfrm>
            <a:off x="2667240" y="4847400"/>
            <a:ext cx="431640" cy="343440"/>
          </a:xfrm>
          <a:prstGeom prst="rect">
            <a:avLst/>
          </a:prstGeom>
          <a:ln w="0">
            <a:noFill/>
          </a:ln>
        </p:spPr>
      </p:pic>
      <p:pic>
        <p:nvPicPr>
          <p:cNvPr id="449" name="Imagen 11"/>
          <p:cNvPicPr/>
          <p:nvPr/>
        </p:nvPicPr>
        <p:blipFill>
          <a:blip r:embed="rId10"/>
          <a:stretch/>
        </p:blipFill>
        <p:spPr>
          <a:xfrm>
            <a:off x="3539880" y="4859280"/>
            <a:ext cx="402120" cy="392400"/>
          </a:xfrm>
          <a:prstGeom prst="rect">
            <a:avLst/>
          </a:prstGeom>
          <a:ln w="0">
            <a:noFill/>
          </a:ln>
        </p:spPr>
      </p:pic>
      <p:pic>
        <p:nvPicPr>
          <p:cNvPr id="450" name="Imagen 12"/>
          <p:cNvPicPr/>
          <p:nvPr/>
        </p:nvPicPr>
        <p:blipFill>
          <a:blip r:embed="rId11"/>
          <a:stretch/>
        </p:blipFill>
        <p:spPr>
          <a:xfrm>
            <a:off x="4388400" y="486288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51" name="Imagen 13"/>
          <p:cNvPicPr/>
          <p:nvPr/>
        </p:nvPicPr>
        <p:blipFill>
          <a:blip r:embed="rId12"/>
          <a:stretch/>
        </p:blipFill>
        <p:spPr>
          <a:xfrm>
            <a:off x="5244120" y="4844160"/>
            <a:ext cx="500400" cy="431640"/>
          </a:xfrm>
          <a:prstGeom prst="rect">
            <a:avLst/>
          </a:prstGeom>
          <a:ln w="0">
            <a:noFill/>
          </a:ln>
        </p:spPr>
      </p:pic>
      <p:pic>
        <p:nvPicPr>
          <p:cNvPr id="452" name="Imagen 14"/>
          <p:cNvPicPr/>
          <p:nvPr/>
        </p:nvPicPr>
        <p:blipFill>
          <a:blip r:embed="rId13"/>
          <a:stretch/>
        </p:blipFill>
        <p:spPr>
          <a:xfrm>
            <a:off x="6125760" y="4859280"/>
            <a:ext cx="372960" cy="392400"/>
          </a:xfrm>
          <a:prstGeom prst="rect">
            <a:avLst/>
          </a:prstGeom>
          <a:ln w="0">
            <a:noFill/>
          </a:ln>
        </p:spPr>
      </p:pic>
      <p:pic>
        <p:nvPicPr>
          <p:cNvPr id="453" name="Imagen 15"/>
          <p:cNvPicPr/>
          <p:nvPr/>
        </p:nvPicPr>
        <p:blipFill>
          <a:blip r:embed="rId14"/>
          <a:stretch/>
        </p:blipFill>
        <p:spPr>
          <a:xfrm>
            <a:off x="6954840" y="4859280"/>
            <a:ext cx="451440" cy="392400"/>
          </a:xfrm>
          <a:prstGeom prst="rect">
            <a:avLst/>
          </a:prstGeom>
          <a:ln w="0">
            <a:noFill/>
          </a:ln>
        </p:spPr>
      </p:pic>
      <p:pic>
        <p:nvPicPr>
          <p:cNvPr id="454" name="Imagen 16"/>
          <p:cNvPicPr/>
          <p:nvPr/>
        </p:nvPicPr>
        <p:blipFill>
          <a:blip r:embed="rId15"/>
          <a:stretch/>
        </p:blipFill>
        <p:spPr>
          <a:xfrm>
            <a:off x="7852680" y="487044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5" name="Imagen 17"/>
          <p:cNvPicPr/>
          <p:nvPr/>
        </p:nvPicPr>
        <p:blipFill>
          <a:blip r:embed="rId16"/>
          <a:stretch/>
        </p:blipFill>
        <p:spPr>
          <a:xfrm>
            <a:off x="8736480" y="4862880"/>
            <a:ext cx="412200" cy="382680"/>
          </a:xfrm>
          <a:prstGeom prst="rect">
            <a:avLst/>
          </a:prstGeom>
          <a:ln w="0">
            <a:noFill/>
          </a:ln>
        </p:spPr>
      </p:pic>
      <p:pic>
        <p:nvPicPr>
          <p:cNvPr id="456" name="Imagen 18"/>
          <p:cNvPicPr/>
          <p:nvPr/>
        </p:nvPicPr>
        <p:blipFill>
          <a:blip r:embed="rId17"/>
          <a:stretch/>
        </p:blipFill>
        <p:spPr>
          <a:xfrm>
            <a:off x="2709000" y="403380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57" name="Imagen 19"/>
          <p:cNvPicPr/>
          <p:nvPr/>
        </p:nvPicPr>
        <p:blipFill>
          <a:blip r:embed="rId18"/>
          <a:stretch/>
        </p:blipFill>
        <p:spPr>
          <a:xfrm>
            <a:off x="3531600" y="4008960"/>
            <a:ext cx="421920" cy="362880"/>
          </a:xfrm>
          <a:prstGeom prst="rect">
            <a:avLst/>
          </a:prstGeom>
          <a:ln w="0">
            <a:noFill/>
          </a:ln>
        </p:spPr>
      </p:pic>
      <p:pic>
        <p:nvPicPr>
          <p:cNvPr id="458" name="Imagen 20"/>
          <p:cNvPicPr/>
          <p:nvPr/>
        </p:nvPicPr>
        <p:blipFill>
          <a:blip r:embed="rId19"/>
          <a:stretch/>
        </p:blipFill>
        <p:spPr>
          <a:xfrm>
            <a:off x="4359240" y="4008960"/>
            <a:ext cx="451440" cy="362880"/>
          </a:xfrm>
          <a:prstGeom prst="rect">
            <a:avLst/>
          </a:prstGeom>
          <a:ln w="0">
            <a:noFill/>
          </a:ln>
        </p:spPr>
      </p:pic>
      <p:pic>
        <p:nvPicPr>
          <p:cNvPr id="459" name="Imagen 21"/>
          <p:cNvPicPr/>
          <p:nvPr/>
        </p:nvPicPr>
        <p:blipFill>
          <a:blip r:embed="rId20"/>
          <a:stretch/>
        </p:blipFill>
        <p:spPr>
          <a:xfrm>
            <a:off x="531504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0" name="Imagen 22"/>
          <p:cNvPicPr/>
          <p:nvPr/>
        </p:nvPicPr>
        <p:blipFill>
          <a:blip r:embed="rId21"/>
          <a:stretch/>
        </p:blipFill>
        <p:spPr>
          <a:xfrm>
            <a:off x="6113160" y="39902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61" name="Imagen 23"/>
          <p:cNvPicPr/>
          <p:nvPr/>
        </p:nvPicPr>
        <p:blipFill>
          <a:blip r:embed="rId22"/>
          <a:stretch/>
        </p:blipFill>
        <p:spPr>
          <a:xfrm>
            <a:off x="6963120" y="4020480"/>
            <a:ext cx="431640" cy="333360"/>
          </a:xfrm>
          <a:prstGeom prst="rect">
            <a:avLst/>
          </a:prstGeom>
          <a:ln w="0">
            <a:noFill/>
          </a:ln>
        </p:spPr>
      </p:pic>
      <p:pic>
        <p:nvPicPr>
          <p:cNvPr id="462" name="Imagen 24"/>
          <p:cNvPicPr/>
          <p:nvPr/>
        </p:nvPicPr>
        <p:blipFill>
          <a:blip r:embed="rId23"/>
          <a:stretch/>
        </p:blipFill>
        <p:spPr>
          <a:xfrm>
            <a:off x="7894440" y="4020480"/>
            <a:ext cx="323640" cy="333360"/>
          </a:xfrm>
          <a:prstGeom prst="rect">
            <a:avLst/>
          </a:prstGeom>
          <a:ln w="0">
            <a:noFill/>
          </a:ln>
        </p:spPr>
      </p:pic>
      <p:pic>
        <p:nvPicPr>
          <p:cNvPr id="463" name="Imagen 25"/>
          <p:cNvPicPr/>
          <p:nvPr/>
        </p:nvPicPr>
        <p:blipFill>
          <a:blip r:embed="rId24"/>
          <a:stretch/>
        </p:blipFill>
        <p:spPr>
          <a:xfrm>
            <a:off x="8769600" y="4020480"/>
            <a:ext cx="333360" cy="333360"/>
          </a:xfrm>
          <a:prstGeom prst="rect">
            <a:avLst/>
          </a:prstGeom>
          <a:ln w="0">
            <a:noFill/>
          </a:ln>
        </p:spPr>
      </p:pic>
      <p:pic>
        <p:nvPicPr>
          <p:cNvPr id="464" name="Imagen 26"/>
          <p:cNvPicPr/>
          <p:nvPr/>
        </p:nvPicPr>
        <p:blipFill>
          <a:blip r:embed="rId25"/>
          <a:stretch/>
        </p:blipFill>
        <p:spPr>
          <a:xfrm>
            <a:off x="2700720" y="3192480"/>
            <a:ext cx="353160" cy="362880"/>
          </a:xfrm>
          <a:prstGeom prst="rect">
            <a:avLst/>
          </a:prstGeom>
          <a:ln w="0">
            <a:noFill/>
          </a:ln>
        </p:spPr>
      </p:pic>
      <p:pic>
        <p:nvPicPr>
          <p:cNvPr id="465" name="Imagen 27"/>
          <p:cNvPicPr/>
          <p:nvPr/>
        </p:nvPicPr>
        <p:blipFill>
          <a:blip r:embed="rId26"/>
          <a:stretch/>
        </p:blipFill>
        <p:spPr>
          <a:xfrm>
            <a:off x="3569400" y="3149640"/>
            <a:ext cx="333360" cy="412200"/>
          </a:xfrm>
          <a:prstGeom prst="rect">
            <a:avLst/>
          </a:prstGeom>
          <a:ln w="0">
            <a:noFill/>
          </a:ln>
        </p:spPr>
      </p:pic>
      <p:pic>
        <p:nvPicPr>
          <p:cNvPr id="466" name="Imagen 28"/>
          <p:cNvPicPr/>
          <p:nvPr/>
        </p:nvPicPr>
        <p:blipFill>
          <a:blip r:embed="rId27"/>
          <a:stretch/>
        </p:blipFill>
        <p:spPr>
          <a:xfrm>
            <a:off x="4375800" y="31568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67" name="Imagen 29"/>
          <p:cNvPicPr/>
          <p:nvPr/>
        </p:nvPicPr>
        <p:blipFill>
          <a:blip r:embed="rId28"/>
          <a:stretch/>
        </p:blipFill>
        <p:spPr>
          <a:xfrm>
            <a:off x="5356440" y="3171960"/>
            <a:ext cx="235440" cy="353160"/>
          </a:xfrm>
          <a:prstGeom prst="rect">
            <a:avLst/>
          </a:prstGeom>
          <a:ln w="0">
            <a:noFill/>
          </a:ln>
        </p:spPr>
      </p:pic>
      <p:pic>
        <p:nvPicPr>
          <p:cNvPr id="468" name="Imagen 30"/>
          <p:cNvPicPr/>
          <p:nvPr/>
        </p:nvPicPr>
        <p:blipFill>
          <a:blip r:embed="rId29"/>
          <a:stretch/>
        </p:blipFill>
        <p:spPr>
          <a:xfrm>
            <a:off x="6150600" y="3179520"/>
            <a:ext cx="313920" cy="333360"/>
          </a:xfrm>
          <a:prstGeom prst="rect">
            <a:avLst/>
          </a:prstGeom>
          <a:ln w="0">
            <a:noFill/>
          </a:ln>
        </p:spPr>
      </p:pic>
      <p:pic>
        <p:nvPicPr>
          <p:cNvPr id="469" name="Imagen 31"/>
          <p:cNvPicPr/>
          <p:nvPr/>
        </p:nvPicPr>
        <p:blipFill>
          <a:blip r:embed="rId30"/>
          <a:stretch/>
        </p:blipFill>
        <p:spPr>
          <a:xfrm>
            <a:off x="6984000" y="3179520"/>
            <a:ext cx="382680" cy="333360"/>
          </a:xfrm>
          <a:prstGeom prst="rect">
            <a:avLst/>
          </a:prstGeom>
          <a:ln w="0">
            <a:noFill/>
          </a:ln>
        </p:spPr>
      </p:pic>
      <p:pic>
        <p:nvPicPr>
          <p:cNvPr id="470" name="Imagen 32"/>
          <p:cNvPicPr/>
          <p:nvPr/>
        </p:nvPicPr>
        <p:blipFill>
          <a:blip r:embed="rId31"/>
          <a:stretch/>
        </p:blipFill>
        <p:spPr>
          <a:xfrm>
            <a:off x="7869240" y="3205440"/>
            <a:ext cx="382680" cy="264600"/>
          </a:xfrm>
          <a:prstGeom prst="rect">
            <a:avLst/>
          </a:prstGeom>
          <a:ln w="0">
            <a:noFill/>
          </a:ln>
        </p:spPr>
      </p:pic>
      <p:pic>
        <p:nvPicPr>
          <p:cNvPr id="471" name="Imagen 33"/>
          <p:cNvPicPr/>
          <p:nvPr/>
        </p:nvPicPr>
        <p:blipFill>
          <a:blip r:embed="rId32"/>
          <a:stretch/>
        </p:blipFill>
        <p:spPr>
          <a:xfrm>
            <a:off x="8748720" y="3186720"/>
            <a:ext cx="382680" cy="313920"/>
          </a:xfrm>
          <a:prstGeom prst="rect">
            <a:avLst/>
          </a:prstGeom>
          <a:ln w="0">
            <a:noFill/>
          </a:ln>
        </p:spPr>
      </p:pic>
      <p:pic>
        <p:nvPicPr>
          <p:cNvPr id="472" name="Imagen 34"/>
          <p:cNvPicPr/>
          <p:nvPr/>
        </p:nvPicPr>
        <p:blipFill>
          <a:blip r:embed="rId33"/>
          <a:stretch/>
        </p:blipFill>
        <p:spPr>
          <a:xfrm>
            <a:off x="2662920" y="2356560"/>
            <a:ext cx="441360" cy="353160"/>
          </a:xfrm>
          <a:prstGeom prst="rect">
            <a:avLst/>
          </a:prstGeom>
          <a:ln w="0">
            <a:noFill/>
          </a:ln>
        </p:spPr>
      </p:pic>
      <p:pic>
        <p:nvPicPr>
          <p:cNvPr id="473" name="Imagen 35"/>
          <p:cNvPicPr/>
          <p:nvPr/>
        </p:nvPicPr>
        <p:blipFill>
          <a:blip r:embed="rId34"/>
          <a:stretch/>
        </p:blipFill>
        <p:spPr>
          <a:xfrm>
            <a:off x="3589920" y="2333160"/>
            <a:ext cx="284400" cy="353160"/>
          </a:xfrm>
          <a:prstGeom prst="rect">
            <a:avLst/>
          </a:prstGeom>
          <a:ln w="0">
            <a:noFill/>
          </a:ln>
        </p:spPr>
      </p:pic>
      <p:pic>
        <p:nvPicPr>
          <p:cNvPr id="474" name="Imagen 36"/>
          <p:cNvPicPr/>
          <p:nvPr/>
        </p:nvPicPr>
        <p:blipFill>
          <a:blip r:embed="rId35"/>
          <a:stretch/>
        </p:blipFill>
        <p:spPr>
          <a:xfrm>
            <a:off x="4388400" y="23220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75" name="Imagen 37"/>
          <p:cNvPicPr/>
          <p:nvPr/>
        </p:nvPicPr>
        <p:blipFill>
          <a:blip r:embed="rId36"/>
          <a:stretch/>
        </p:blipFill>
        <p:spPr>
          <a:xfrm>
            <a:off x="531504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6" name="Imagen 38"/>
          <p:cNvPicPr/>
          <p:nvPr/>
        </p:nvPicPr>
        <p:blipFill>
          <a:blip r:embed="rId37"/>
          <a:stretch/>
        </p:blipFill>
        <p:spPr>
          <a:xfrm>
            <a:off x="6142320" y="2318400"/>
            <a:ext cx="333360" cy="392400"/>
          </a:xfrm>
          <a:prstGeom prst="rect">
            <a:avLst/>
          </a:prstGeom>
          <a:ln w="0">
            <a:noFill/>
          </a:ln>
        </p:spPr>
      </p:pic>
      <p:pic>
        <p:nvPicPr>
          <p:cNvPr id="477" name="Imagen 39"/>
          <p:cNvPicPr/>
          <p:nvPr/>
        </p:nvPicPr>
        <p:blipFill>
          <a:blip r:embed="rId38"/>
          <a:stretch/>
        </p:blipFill>
        <p:spPr>
          <a:xfrm>
            <a:off x="698832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8" name="Imagen 40"/>
          <p:cNvPicPr/>
          <p:nvPr/>
        </p:nvPicPr>
        <p:blipFill>
          <a:blip r:embed="rId39"/>
          <a:stretch/>
        </p:blipFill>
        <p:spPr>
          <a:xfrm>
            <a:off x="7873560" y="2322000"/>
            <a:ext cx="372960" cy="382680"/>
          </a:xfrm>
          <a:prstGeom prst="rect">
            <a:avLst/>
          </a:prstGeom>
          <a:ln w="0">
            <a:noFill/>
          </a:ln>
        </p:spPr>
      </p:pic>
      <p:pic>
        <p:nvPicPr>
          <p:cNvPr id="479" name="Imagen 41"/>
          <p:cNvPicPr/>
          <p:nvPr/>
        </p:nvPicPr>
        <p:blipFill>
          <a:blip r:embed="rId40"/>
          <a:stretch/>
        </p:blipFill>
        <p:spPr>
          <a:xfrm>
            <a:off x="8719560" y="2314440"/>
            <a:ext cx="451440" cy="402120"/>
          </a:xfrm>
          <a:prstGeom prst="rect">
            <a:avLst/>
          </a:prstGeom>
          <a:ln w="0">
            <a:noFill/>
          </a:ln>
        </p:spPr>
      </p:pic>
      <p:pic>
        <p:nvPicPr>
          <p:cNvPr id="480" name="Imagen 42"/>
          <p:cNvPicPr/>
          <p:nvPr/>
        </p:nvPicPr>
        <p:blipFill>
          <a:blip r:embed="rId41"/>
          <a:stretch/>
        </p:blipFill>
        <p:spPr>
          <a:xfrm>
            <a:off x="2688120" y="1492200"/>
            <a:ext cx="382680" cy="382680"/>
          </a:xfrm>
          <a:prstGeom prst="rect">
            <a:avLst/>
          </a:prstGeom>
          <a:ln w="0">
            <a:noFill/>
          </a:ln>
        </p:spPr>
      </p:pic>
      <p:pic>
        <p:nvPicPr>
          <p:cNvPr id="481" name="Imagen 43"/>
          <p:cNvPicPr/>
          <p:nvPr/>
        </p:nvPicPr>
        <p:blipFill>
          <a:blip r:embed="rId42"/>
          <a:stretch/>
        </p:blipFill>
        <p:spPr>
          <a:xfrm>
            <a:off x="3598560" y="1455480"/>
            <a:ext cx="264600" cy="431640"/>
          </a:xfrm>
          <a:prstGeom prst="rect">
            <a:avLst/>
          </a:prstGeom>
          <a:ln w="0">
            <a:noFill/>
          </a:ln>
        </p:spPr>
      </p:pic>
      <p:pic>
        <p:nvPicPr>
          <p:cNvPr id="482" name="Imagen 44"/>
          <p:cNvPicPr/>
          <p:nvPr/>
        </p:nvPicPr>
        <p:blipFill>
          <a:blip r:embed="rId43"/>
          <a:stretch/>
        </p:blipFill>
        <p:spPr>
          <a:xfrm>
            <a:off x="4375800" y="1477800"/>
            <a:ext cx="412200" cy="372960"/>
          </a:xfrm>
          <a:prstGeom prst="rect">
            <a:avLst/>
          </a:prstGeom>
          <a:ln w="0">
            <a:noFill/>
          </a:ln>
        </p:spPr>
      </p:pic>
      <p:pic>
        <p:nvPicPr>
          <p:cNvPr id="483" name="Imagen 45"/>
          <p:cNvPicPr/>
          <p:nvPr/>
        </p:nvPicPr>
        <p:blipFill>
          <a:blip r:embed="rId44"/>
          <a:stretch/>
        </p:blipFill>
        <p:spPr>
          <a:xfrm>
            <a:off x="5285520" y="1463040"/>
            <a:ext cx="402120" cy="412200"/>
          </a:xfrm>
          <a:prstGeom prst="rect">
            <a:avLst/>
          </a:prstGeom>
          <a:ln w="0">
            <a:noFill/>
          </a:ln>
        </p:spPr>
      </p:pic>
      <p:pic>
        <p:nvPicPr>
          <p:cNvPr id="484" name="Imagen 46"/>
          <p:cNvPicPr/>
          <p:nvPr/>
        </p:nvPicPr>
        <p:blipFill>
          <a:blip r:embed="rId45"/>
          <a:stretch/>
        </p:blipFill>
        <p:spPr>
          <a:xfrm>
            <a:off x="6108840" y="1470240"/>
            <a:ext cx="412200" cy="392400"/>
          </a:xfrm>
          <a:prstGeom prst="rect">
            <a:avLst/>
          </a:prstGeom>
          <a:ln w="0">
            <a:noFill/>
          </a:ln>
        </p:spPr>
      </p:pic>
      <p:pic>
        <p:nvPicPr>
          <p:cNvPr id="485" name="Imagen 47"/>
          <p:cNvPicPr/>
          <p:nvPr/>
        </p:nvPicPr>
        <p:blipFill>
          <a:blip r:embed="rId46"/>
          <a:stretch/>
        </p:blipFill>
        <p:spPr>
          <a:xfrm>
            <a:off x="7017480" y="1477800"/>
            <a:ext cx="304200" cy="372960"/>
          </a:xfrm>
          <a:prstGeom prst="rect">
            <a:avLst/>
          </a:prstGeom>
          <a:ln w="0">
            <a:noFill/>
          </a:ln>
        </p:spPr>
      </p:pic>
      <p:pic>
        <p:nvPicPr>
          <p:cNvPr id="486" name="Imagen 48"/>
          <p:cNvPicPr/>
          <p:nvPr/>
        </p:nvPicPr>
        <p:blipFill>
          <a:blip r:embed="rId47"/>
          <a:stretch/>
        </p:blipFill>
        <p:spPr>
          <a:xfrm>
            <a:off x="7819200" y="1477800"/>
            <a:ext cx="500400" cy="372960"/>
          </a:xfrm>
          <a:prstGeom prst="rect">
            <a:avLst/>
          </a:prstGeom>
          <a:ln w="0">
            <a:noFill/>
          </a:ln>
        </p:spPr>
      </p:pic>
      <p:pic>
        <p:nvPicPr>
          <p:cNvPr id="487" name="Imagen 49"/>
          <p:cNvPicPr/>
          <p:nvPr/>
        </p:nvPicPr>
        <p:blipFill>
          <a:blip r:embed="rId48"/>
          <a:stretch/>
        </p:blipFill>
        <p:spPr>
          <a:xfrm>
            <a:off x="8719560" y="1477800"/>
            <a:ext cx="451440" cy="372960"/>
          </a:xfrm>
          <a:prstGeom prst="rect">
            <a:avLst/>
          </a:prstGeom>
          <a:ln w="0">
            <a:noFill/>
          </a:ln>
        </p:spPr>
      </p:pic>
      <p:pic>
        <p:nvPicPr>
          <p:cNvPr id="488" name="Imagen 50"/>
          <p:cNvPicPr/>
          <p:nvPr/>
        </p:nvPicPr>
        <p:blipFill>
          <a:blip r:embed="rId49"/>
          <a:stretch/>
        </p:blipFill>
        <p:spPr>
          <a:xfrm>
            <a:off x="2687760" y="5677920"/>
            <a:ext cx="383040" cy="392400"/>
          </a:xfrm>
          <a:prstGeom prst="rect">
            <a:avLst/>
          </a:prstGeom>
          <a:ln w="0">
            <a:noFill/>
          </a:ln>
        </p:spPr>
      </p:pic>
      <p:sp>
        <p:nvSpPr>
          <p:cNvPr id="489" name="Title 1"/>
          <p:cNvSpPr/>
          <p:nvPr/>
        </p:nvSpPr>
        <p:spPr>
          <a:xfrm>
            <a:off x="1081080" y="658080"/>
            <a:ext cx="1002924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2400" b="0" strike="noStrike" spc="-1">
                <a:solidFill>
                  <a:srgbClr val="FFFFFF"/>
                </a:solidFill>
                <a:latin typeface="Pulso"/>
                <a:ea typeface="Roboto"/>
              </a:rPr>
              <a:t>Íconos</a:t>
            </a:r>
            <a:endParaRPr lang="es-AR" sz="2400" b="0" strike="noStrike" spc="-1">
              <a:latin typeface="Arial"/>
            </a:endParaRPr>
          </a:p>
        </p:txBody>
      </p:sp>
      <p:pic>
        <p:nvPicPr>
          <p:cNvPr id="3" name="Gráfico 2" descr="Marca de verificación contorno">
            <a:extLst>
              <a:ext uri="{FF2B5EF4-FFF2-40B4-BE49-F238E27FC236}">
                <a16:creationId xmlns:a16="http://schemas.microsoft.com/office/drawing/2014/main" id="{29B32694-244A-F035-D348-7A303C824F4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le 1"/>
          <p:cNvSpPr/>
          <p:nvPr/>
        </p:nvSpPr>
        <p:spPr>
          <a:xfrm>
            <a:off x="3728520" y="379800"/>
            <a:ext cx="542088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4000" b="1" strike="noStrike" spc="-1">
                <a:solidFill>
                  <a:srgbClr val="FF47AD"/>
                </a:solidFill>
                <a:latin typeface="Pulso"/>
                <a:ea typeface="Roboto"/>
              </a:rPr>
              <a:t>CRITERIOS EVALUACIÓN</a:t>
            </a:r>
            <a:endParaRPr lang="es-AR" sz="4000" b="0" strike="noStrike" spc="-1">
              <a:latin typeface="Arial"/>
            </a:endParaRPr>
          </a:p>
        </p:txBody>
      </p:sp>
      <p:sp>
        <p:nvSpPr>
          <p:cNvPr id="491" name="CuadroTexto 6"/>
          <p:cNvSpPr/>
          <p:nvPr/>
        </p:nvSpPr>
        <p:spPr>
          <a:xfrm>
            <a:off x="643680" y="109044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Creatividad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2" name="CuadroTexto 8"/>
          <p:cNvSpPr/>
          <p:nvPr/>
        </p:nvSpPr>
        <p:spPr>
          <a:xfrm>
            <a:off x="643680" y="1552320"/>
            <a:ext cx="1010520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originalidad y singularidad de la solución, premiando ideas disruptivas que rompan paradigmas convencionales.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3" name="CuadroTexto 10"/>
          <p:cNvSpPr/>
          <p:nvPr/>
        </p:nvSpPr>
        <p:spPr>
          <a:xfrm>
            <a:off x="643680" y="2363400"/>
            <a:ext cx="6169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Viabilidad Técnica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4" name="CuadroTexto 12"/>
          <p:cNvSpPr/>
          <p:nvPr/>
        </p:nvSpPr>
        <p:spPr>
          <a:xfrm>
            <a:off x="643680" y="2825280"/>
            <a:ext cx="114112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Analiza la factibilidad técnica, económica y operativa del proyecto para su implementación en el ecosistema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5" name="CuadroTexto 14"/>
          <p:cNvSpPr/>
          <p:nvPr/>
        </p:nvSpPr>
        <p:spPr>
          <a:xfrm>
            <a:off x="643680" y="3477600"/>
            <a:ext cx="616932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Impacto en el negocio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6" name="CuadroTexto 16"/>
          <p:cNvSpPr/>
          <p:nvPr/>
        </p:nvSpPr>
        <p:spPr>
          <a:xfrm>
            <a:off x="643680" y="3813120"/>
            <a:ext cx="872856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Mide el alcance y beneficio potencial de la solución en las métricas y objetivos de Telecom.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7" name="CuadroTexto 18"/>
          <p:cNvSpPr/>
          <p:nvPr/>
        </p:nvSpPr>
        <p:spPr>
          <a:xfrm>
            <a:off x="630720" y="4535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Uso Efectivo GenAI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498" name="CuadroTexto 20"/>
          <p:cNvSpPr/>
          <p:nvPr/>
        </p:nvSpPr>
        <p:spPr>
          <a:xfrm>
            <a:off x="630720" y="4925160"/>
            <a:ext cx="1001088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Evalúa la integración efectiva de tecnologías de IA generativa en la solución propuesta.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499" name="CuadroTexto 22"/>
          <p:cNvSpPr/>
          <p:nvPr/>
        </p:nvSpPr>
        <p:spPr>
          <a:xfrm>
            <a:off x="617400" y="5606640"/>
            <a:ext cx="6195600" cy="31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s-AR" sz="2400" b="1" strike="noStrike" spc="-1">
                <a:solidFill>
                  <a:srgbClr val="FFFFFF"/>
                </a:solidFill>
                <a:latin typeface="inherit"/>
              </a:rPr>
              <a:t>Presentación y demo</a:t>
            </a:r>
            <a:endParaRPr lang="es-AR" sz="2400" b="0" strike="noStrike" spc="-1">
              <a:latin typeface="Arial"/>
            </a:endParaRPr>
          </a:p>
        </p:txBody>
      </p:sp>
      <p:sp>
        <p:nvSpPr>
          <p:cNvPr id="500" name="CuadroTexto 24"/>
          <p:cNvSpPr/>
          <p:nvPr/>
        </p:nvSpPr>
        <p:spPr>
          <a:xfrm>
            <a:off x="617400" y="5947200"/>
            <a:ext cx="10302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AR" sz="1800" b="0" strike="noStrike" spc="-1">
                <a:solidFill>
                  <a:srgbClr val="FFFFFF"/>
                </a:solidFill>
                <a:latin typeface="inherit"/>
              </a:rPr>
              <a:t>Valora la capacidad de comunicar efectivamente el proyecto, y la madurez del prototipo presentado.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560</Words>
  <Application>Microsoft Macintosh PowerPoint</Application>
  <PresentationFormat>Panorámica</PresentationFormat>
  <Paragraphs>58</Paragraphs>
  <Slides>10</Slides>
  <Notes>3</Notes>
  <HiddenSlides>4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10</vt:i4>
      </vt:variant>
    </vt:vector>
  </HeadingPairs>
  <TitlesOfParts>
    <vt:vector size="26" baseType="lpstr">
      <vt:lpstr>Aptos</vt:lpstr>
      <vt:lpstr>Arial</vt:lpstr>
      <vt:lpstr>Calibri</vt:lpstr>
      <vt:lpstr>inherit</vt:lpstr>
      <vt:lpstr>Pulso</vt:lpstr>
      <vt:lpstr>Roboto</vt:lpstr>
      <vt:lpstr>Roboto Thin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daely gavidia</dc:creator>
  <dc:description/>
  <cp:lastModifiedBy>Javier Cocco</cp:lastModifiedBy>
  <cp:revision>3</cp:revision>
  <dcterms:created xsi:type="dcterms:W3CDTF">2025-03-05T13:18:37Z</dcterms:created>
  <dcterms:modified xsi:type="dcterms:W3CDTF">2025-08-22T18:06:06Z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9CF51013-0053-4D0A-92B2-77DA5D510E81</vt:lpwstr>
  </property>
  <property fmtid="{D5CDD505-2E9C-101B-9397-08002B2CF9AE}" pid="3" name="ArticulatePath">
    <vt:lpwstr>https://cablevisionfibertel-my.sharepoint.com/personal/cinterna_teco_com_ar/Documents/_Editables/Dominio Digital/SIT/Sit 2025/Template Presentaciones SIT (1) (1)</vt:lpwstr>
  </property>
  <property fmtid="{D5CDD505-2E9C-101B-9397-08002B2CF9AE}" pid="4" name="ContentTypeId">
    <vt:lpwstr>0x0101000F75798BA24A4B47A2FAEABDAF14E7D9</vt:lpwstr>
  </property>
  <property fmtid="{D5CDD505-2E9C-101B-9397-08002B2CF9AE}" pid="5" name="HiddenSlides">
    <vt:i4>2</vt:i4>
  </property>
  <property fmtid="{D5CDD505-2E9C-101B-9397-08002B2CF9AE}" pid="6" name="MMClips">
    <vt:i4>1</vt:i4>
  </property>
  <property fmtid="{D5CDD505-2E9C-101B-9397-08002B2CF9AE}" pid="7" name="MSIP_Label_19e68092-05df-4271-8e3e-b2a4c82ba797_ActionId">
    <vt:lpwstr>9c5e6e86-30ff-45c9-b11c-49c99d608d4b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Enabled">
    <vt:lpwstr>true</vt:lpwstr>
  </property>
  <property fmtid="{D5CDD505-2E9C-101B-9397-08002B2CF9AE}" pid="10" name="MSIP_Label_19e68092-05df-4271-8e3e-b2a4c82ba797_Method">
    <vt:lpwstr>Standard</vt:lpwstr>
  </property>
  <property fmtid="{D5CDD505-2E9C-101B-9397-08002B2CF9AE}" pid="11" name="MSIP_Label_19e68092-05df-4271-8e3e-b2a4c82ba797_Name">
    <vt:lpwstr>Amazon Confidential</vt:lpwstr>
  </property>
  <property fmtid="{D5CDD505-2E9C-101B-9397-08002B2CF9AE}" pid="12" name="MSIP_Label_19e68092-05df-4271-8e3e-b2a4c82ba797_SetDate">
    <vt:lpwstr>2025-08-19T21:26:54Z</vt:lpwstr>
  </property>
  <property fmtid="{D5CDD505-2E9C-101B-9397-08002B2CF9AE}" pid="13" name="MSIP_Label_19e68092-05df-4271-8e3e-b2a4c82ba797_SiteId">
    <vt:lpwstr>5280104a-472d-4538-9ccf-1e1d0efe8b1b</vt:lpwstr>
  </property>
  <property fmtid="{D5CDD505-2E9C-101B-9397-08002B2CF9AE}" pid="14" name="MSIP_Label_19e68092-05df-4271-8e3e-b2a4c82ba797_Tag">
    <vt:lpwstr>50, 3, 0, 1</vt:lpwstr>
  </property>
  <property fmtid="{D5CDD505-2E9C-101B-9397-08002B2CF9AE}" pid="15" name="PresentationFormat">
    <vt:lpwstr>Panorámica</vt:lpwstr>
  </property>
  <property fmtid="{D5CDD505-2E9C-101B-9397-08002B2CF9AE}" pid="16" name="Slides">
    <vt:i4>10</vt:i4>
  </property>
</Properties>
</file>